
<file path=[Content_Types].xml><?xml version="1.0" encoding="utf-8"?>
<Types xmlns="http://schemas.openxmlformats.org/package/2006/content-types">
  <Default Extension="emf" ContentType="image/x-emf"/>
  <Default Extension="jpeg" ContentType="image/jpeg"/>
  <Default Extension="jpg" ContentType="image/jpeg"/>
  <Default Extension="mp3" ContentType="audio/m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708" r:id="rId3"/>
    <p:sldMasterId id="2147483720" r:id="rId4"/>
    <p:sldMasterId id="2147483733" r:id="rId5"/>
    <p:sldMasterId id="2147483745" r:id="rId6"/>
  </p:sldMasterIdLst>
  <p:notesMasterIdLst>
    <p:notesMasterId r:id="rId24"/>
  </p:notesMasterIdLst>
  <p:handoutMasterIdLst>
    <p:handoutMasterId r:id="rId25"/>
  </p:handoutMasterIdLst>
  <p:sldIdLst>
    <p:sldId id="1007" r:id="rId7"/>
    <p:sldId id="1008" r:id="rId8"/>
    <p:sldId id="1009" r:id="rId9"/>
    <p:sldId id="1010" r:id="rId10"/>
    <p:sldId id="1011" r:id="rId11"/>
    <p:sldId id="1012" r:id="rId12"/>
    <p:sldId id="1071" r:id="rId13"/>
    <p:sldId id="1074" r:id="rId14"/>
    <p:sldId id="1073" r:id="rId15"/>
    <p:sldId id="977" r:id="rId16"/>
    <p:sldId id="1072" r:id="rId17"/>
    <p:sldId id="261" r:id="rId18"/>
    <p:sldId id="986" r:id="rId19"/>
    <p:sldId id="799" r:id="rId20"/>
    <p:sldId id="1053" r:id="rId21"/>
    <p:sldId id="810" r:id="rId22"/>
    <p:sldId id="28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D31"/>
    <a:srgbClr val="FFF2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92" autoAdjust="0"/>
    <p:restoredTop sz="94632" autoAdjust="0"/>
  </p:normalViewPr>
  <p:slideViewPr>
    <p:cSldViewPr>
      <p:cViewPr varScale="1">
        <p:scale>
          <a:sx n="82" d="100"/>
          <a:sy n="82" d="100"/>
        </p:scale>
        <p:origin x="710" y="58"/>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notesViewPr>
    <p:cSldViewPr>
      <p:cViewPr varScale="1">
        <p:scale>
          <a:sx n="65" d="100"/>
          <a:sy n="65" d="100"/>
        </p:scale>
        <p:origin x="315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16ECADC1-2BA0-4A2B-ABE6-4A791B94084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a:extLst>
              <a:ext uri="{FF2B5EF4-FFF2-40B4-BE49-F238E27FC236}">
                <a16:creationId xmlns:a16="http://schemas.microsoft.com/office/drawing/2014/main" id="{A89FEF2F-3B41-42CC-952B-9921A7B17DB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330F05-E63D-4208-8A74-9E19EB653376}" type="datetimeFigureOut">
              <a:rPr lang="es-ES_tradnl" smtClean="0"/>
              <a:t>01/02/2022</a:t>
            </a:fld>
            <a:endParaRPr lang="es-ES_tradnl"/>
          </a:p>
        </p:txBody>
      </p:sp>
      <p:sp>
        <p:nvSpPr>
          <p:cNvPr id="4" name="Marcador de pie de página 3">
            <a:extLst>
              <a:ext uri="{FF2B5EF4-FFF2-40B4-BE49-F238E27FC236}">
                <a16:creationId xmlns:a16="http://schemas.microsoft.com/office/drawing/2014/main" id="{ABF1A2D8-B6EE-4744-95BA-73435B2BEA8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a:extLst>
              <a:ext uri="{FF2B5EF4-FFF2-40B4-BE49-F238E27FC236}">
                <a16:creationId xmlns:a16="http://schemas.microsoft.com/office/drawing/2014/main" id="{27ADBF2C-5AC5-4AA5-9E84-BF6E29F6FCA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A2A65A-77C2-4F7B-B476-C350C6BBCBAE}" type="slidenum">
              <a:rPr lang="es-ES_tradnl" smtClean="0"/>
              <a:t>‹Nº›</a:t>
            </a:fld>
            <a:endParaRPr lang="es-ES_tradnl"/>
          </a:p>
        </p:txBody>
      </p:sp>
    </p:spTree>
    <p:extLst>
      <p:ext uri="{BB962C8B-B14F-4D97-AF65-F5344CB8AC3E}">
        <p14:creationId xmlns:p14="http://schemas.microsoft.com/office/powerpoint/2010/main" val="40014850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D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0BE5F4-6213-4130-A29D-C152E16E0749}" type="datetimeFigureOut">
              <a:rPr lang="es-DO" smtClean="0"/>
              <a:t>1/2/2022</a:t>
            </a:fld>
            <a:endParaRPr lang="es-D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D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D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D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7898D3-E04F-4B41-A23B-67E85A76EE77}" type="slidenum">
              <a:rPr lang="es-DO" smtClean="0"/>
              <a:t>‹Nº›</a:t>
            </a:fld>
            <a:endParaRPr lang="es-DO"/>
          </a:p>
        </p:txBody>
      </p:sp>
    </p:spTree>
    <p:extLst>
      <p:ext uri="{BB962C8B-B14F-4D97-AF65-F5344CB8AC3E}">
        <p14:creationId xmlns:p14="http://schemas.microsoft.com/office/powerpoint/2010/main" val="3620118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s-E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01882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s-DO"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323763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2543500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100402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Marcador de imagen de diapositiva">
            <a:extLst>
              <a:ext uri="{FF2B5EF4-FFF2-40B4-BE49-F238E27FC236}">
                <a16:creationId xmlns:a16="http://schemas.microsoft.com/office/drawing/2014/main" id="{D41DDB96-2450-4A6A-B607-A3357EF0920A}"/>
              </a:ext>
            </a:extLst>
          </p:cNvPr>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2 Marcador de notas">
            <a:extLst>
              <a:ext uri="{FF2B5EF4-FFF2-40B4-BE49-F238E27FC236}">
                <a16:creationId xmlns:a16="http://schemas.microsoft.com/office/drawing/2014/main" id="{6042D7EB-FA50-48DF-8CE5-4F7D837BA93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DO" altLang="es-DO"/>
          </a:p>
        </p:txBody>
      </p:sp>
      <p:sp>
        <p:nvSpPr>
          <p:cNvPr id="13316" name="3 Marcador de número de diapositiva">
            <a:extLst>
              <a:ext uri="{FF2B5EF4-FFF2-40B4-BE49-F238E27FC236}">
                <a16:creationId xmlns:a16="http://schemas.microsoft.com/office/drawing/2014/main" id="{2603AF8F-CF99-4F01-88BF-321CF18169FE}"/>
              </a:ext>
            </a:extLst>
          </p:cNvPr>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Palatino Linotype" panose="02040502050505030304" pitchFamily="18" charset="0"/>
                <a:cs typeface="Arial" panose="020B0604020202020204" pitchFamily="34" charset="0"/>
              </a:defRPr>
            </a:lvl1pPr>
            <a:lvl2pPr marL="742950" indent="-285750" eaLnBrk="0" hangingPunct="0">
              <a:defRPr>
                <a:solidFill>
                  <a:schemeClr val="tx1"/>
                </a:solidFill>
                <a:latin typeface="Palatino Linotype" panose="02040502050505030304" pitchFamily="18" charset="0"/>
                <a:cs typeface="Arial" panose="020B0604020202020204" pitchFamily="34" charset="0"/>
              </a:defRPr>
            </a:lvl2pPr>
            <a:lvl3pPr marL="1143000" indent="-228600" eaLnBrk="0" hangingPunct="0">
              <a:defRPr>
                <a:solidFill>
                  <a:schemeClr val="tx1"/>
                </a:solidFill>
                <a:latin typeface="Palatino Linotype" panose="02040502050505030304" pitchFamily="18" charset="0"/>
                <a:cs typeface="Arial" panose="020B0604020202020204" pitchFamily="34" charset="0"/>
              </a:defRPr>
            </a:lvl3pPr>
            <a:lvl4pPr marL="1600200" indent="-228600" eaLnBrk="0" hangingPunct="0">
              <a:defRPr>
                <a:solidFill>
                  <a:schemeClr val="tx1"/>
                </a:solidFill>
                <a:latin typeface="Palatino Linotype" panose="02040502050505030304" pitchFamily="18" charset="0"/>
                <a:cs typeface="Arial" panose="020B0604020202020204" pitchFamily="34" charset="0"/>
              </a:defRPr>
            </a:lvl4pPr>
            <a:lvl5pPr marL="2057400" indent="-228600" eaLnBrk="0" hangingPunct="0">
              <a:defRPr>
                <a:solidFill>
                  <a:schemeClr val="tx1"/>
                </a:solidFill>
                <a:latin typeface="Palatino Linotype" panose="02040502050505030304" pitchFamily="18"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Palatino Linotype" panose="02040502050505030304" pitchFamily="18" charset="0"/>
                <a:cs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CCFFD9F-1271-4392-9C6E-3ECB77F91BB8}" type="slidenum">
              <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s-ES" altLang="es-DO"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Tree>
    <p:extLst>
      <p:ext uri="{BB962C8B-B14F-4D97-AF65-F5344CB8AC3E}">
        <p14:creationId xmlns:p14="http://schemas.microsoft.com/office/powerpoint/2010/main" val="3539267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s-E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7898D3-E04F-4B41-A23B-67E85A76EE77}" type="slidenum">
              <a:rPr kumimoji="0" lang="es-DO"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s-DO"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61022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1436937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918975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52100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s-ES"/>
              <a:t>Haga clic para modificar el estilo de título del patrón</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Tree>
    <p:extLst>
      <p:ext uri="{BB962C8B-B14F-4D97-AF65-F5344CB8AC3E}">
        <p14:creationId xmlns:p14="http://schemas.microsoft.com/office/powerpoint/2010/main" val="6028088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8831346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s-ES"/>
              <a:t>Haga clic para modificar el estilo de título del patrón</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2251428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54504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Date Placeholder 6"/>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8" name="Footer Placeholder 7"/>
          <p:cNvSpPr>
            <a:spLocks noGrp="1"/>
          </p:cNvSpPr>
          <p:nvPr>
            <p:ph type="ftr" sz="quarter" idx="11"/>
          </p:nvPr>
        </p:nvSpPr>
        <p:spPr>
          <a:xfrm>
            <a:off x="4165600" y="6356353"/>
            <a:ext cx="3860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652681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Tree>
    <p:extLst>
      <p:ext uri="{BB962C8B-B14F-4D97-AF65-F5344CB8AC3E}">
        <p14:creationId xmlns:p14="http://schemas.microsoft.com/office/powerpoint/2010/main" val="22786576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3" name="Footer Placeholder 2"/>
          <p:cNvSpPr>
            <a:spLocks noGrp="1"/>
          </p:cNvSpPr>
          <p:nvPr>
            <p:ph type="ftr" sz="quarter" idx="11"/>
          </p:nvPr>
        </p:nvSpPr>
        <p:spPr>
          <a:xfrm>
            <a:off x="4165600" y="6356353"/>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35297273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s-ES"/>
              <a:t>Haga clic para modificar el estilo de título del patrón</a:t>
            </a:r>
            <a:endParaRPr lang="en-US"/>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255162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6907550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6" name="Footer Placeholder 5"/>
          <p:cNvSpPr>
            <a:spLocks noGrp="1"/>
          </p:cNvSpPr>
          <p:nvPr>
            <p:ph type="ftr" sz="quarter" idx="11"/>
          </p:nvPr>
        </p:nvSpPr>
        <p:spPr>
          <a:xfrm>
            <a:off x="4165600" y="6356353"/>
            <a:ext cx="3860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669052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6549301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s-ES" dirty="0"/>
              <a:t>Haga clic para modificar los estilos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4" name="Date Placeholder 3"/>
          <p:cNvSpPr>
            <a:spLocks noGrp="1"/>
          </p:cNvSpPr>
          <p:nvPr>
            <p:ph type="dt" sz="half" idx="10"/>
          </p:nvPr>
        </p:nvSpPr>
        <p:spPr>
          <a:xfrm>
            <a:off x="609600" y="6356353"/>
            <a:ext cx="2844800" cy="365125"/>
          </a:xfrm>
          <a:prstGeom prst="rect">
            <a:avLst/>
          </a:prstGeom>
        </p:spPr>
        <p:txBody>
          <a:bodyPr/>
          <a:lstStyle/>
          <a:p>
            <a:fld id="{4A57A32B-B143-754A-AA23-6EF2E8459896}" type="datetimeFigureOut">
              <a:rPr lang="en-US" smtClean="0"/>
              <a:pPr/>
              <a:t>2/1/2022</a:t>
            </a:fld>
            <a:endParaRPr lang="en-US"/>
          </a:p>
        </p:txBody>
      </p:sp>
      <p:sp>
        <p:nvSpPr>
          <p:cNvPr id="5" name="Footer Placeholder 4"/>
          <p:cNvSpPr>
            <a:spLocks noGrp="1"/>
          </p:cNvSpPr>
          <p:nvPr>
            <p:ph type="ftr" sz="quarter" idx="11"/>
          </p:nvPr>
        </p:nvSpPr>
        <p:spPr>
          <a:xfrm>
            <a:off x="4165600" y="6356353"/>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3"/>
            <a:ext cx="2844800" cy="365125"/>
          </a:xfrm>
          <a:prstGeom prst="rect">
            <a:avLst/>
          </a:prstGeom>
        </p:spPr>
        <p:txBody>
          <a:bodyPr/>
          <a:lstStyle/>
          <a:p>
            <a:fld id="{735FFA0A-1A08-D742-B99C-94AC033A840D}" type="slidenum">
              <a:rPr lang="en-US" smtClean="0"/>
              <a:pPr/>
              <a:t>‹Nº›</a:t>
            </a:fld>
            <a:endParaRPr lang="en-US"/>
          </a:p>
        </p:txBody>
      </p:sp>
    </p:spTree>
    <p:extLst>
      <p:ext uri="{BB962C8B-B14F-4D97-AF65-F5344CB8AC3E}">
        <p14:creationId xmlns:p14="http://schemas.microsoft.com/office/powerpoint/2010/main" val="15899866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9B794A-9956-453C-948F-2BA9F1B86B6D}"/>
              </a:ext>
            </a:extLst>
          </p:cNvPr>
          <p:cNvSpPr>
            <a:spLocks noGrp="1"/>
          </p:cNvSpPr>
          <p:nvPr>
            <p:ph type="ctrTitle"/>
          </p:nvPr>
        </p:nvSpPr>
        <p:spPr>
          <a:xfrm>
            <a:off x="1524000" y="1122363"/>
            <a:ext cx="9144000" cy="2387600"/>
          </a:xfrm>
        </p:spPr>
        <p:txBody>
          <a:bodyPr anchor="b"/>
          <a:lstStyle>
            <a:lvl1pPr algn="ctr">
              <a:defRPr sz="6000"/>
            </a:lvl1pPr>
          </a:lstStyle>
          <a:p>
            <a:r>
              <a:rPr lang="ja-JP" altLang="es-DO"/>
              <a:t>マスター タイトルの書式設定</a:t>
            </a:r>
            <a:endParaRPr lang="es-DO"/>
          </a:p>
        </p:txBody>
      </p:sp>
      <p:sp>
        <p:nvSpPr>
          <p:cNvPr id="3" name="字幕 2">
            <a:extLst>
              <a:ext uri="{FF2B5EF4-FFF2-40B4-BE49-F238E27FC236}">
                <a16:creationId xmlns:a16="http://schemas.microsoft.com/office/drawing/2014/main" id="{D9415234-FD39-43D2-BB3E-A91DE65D2F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s-DO"/>
              <a:t>マスター サブタイトルの書式設定</a:t>
            </a:r>
            <a:endParaRPr lang="es-DO"/>
          </a:p>
        </p:txBody>
      </p:sp>
      <p:sp>
        <p:nvSpPr>
          <p:cNvPr id="4" name="日付プレースホルダー 3">
            <a:extLst>
              <a:ext uri="{FF2B5EF4-FFF2-40B4-BE49-F238E27FC236}">
                <a16:creationId xmlns:a16="http://schemas.microsoft.com/office/drawing/2014/main" id="{972F54D8-440E-473C-8EC9-E12616D63C6E}"/>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50558EFF-38CA-41F1-BB0E-3275003AD6D5}"/>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9C84D9CE-C58F-45A8-844A-91E951580C2F}"/>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7408143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30C235-A320-48AF-887F-CBB972A96E8E}"/>
              </a:ext>
            </a:extLst>
          </p:cNvPr>
          <p:cNvSpPr>
            <a:spLocks noGrp="1"/>
          </p:cNvSpPr>
          <p:nvPr>
            <p:ph type="title"/>
          </p:nvPr>
        </p:nvSpPr>
        <p:spPr/>
        <p:txBody>
          <a:body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0C8057D5-3E38-4EB9-AC2C-C320E82D77C7}"/>
              </a:ext>
            </a:extLst>
          </p:cNvPr>
          <p:cNvSpPr>
            <a:spLocks noGrp="1"/>
          </p:cNvSpPr>
          <p:nvPr>
            <p:ph idx="1"/>
          </p:nvPr>
        </p:nvSpPr>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4AD4969A-F418-40D6-82A6-69267D0FDD71}"/>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3E2C6792-1FA7-4DE9-AFE3-B975804AB88E}"/>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B1F0B641-90D9-442B-90B7-91B2FC16406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326062740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B7C8A6-7AD1-45F5-9444-F0ECE4283C81}"/>
              </a:ext>
            </a:extLst>
          </p:cNvPr>
          <p:cNvSpPr>
            <a:spLocks noGrp="1"/>
          </p:cNvSpPr>
          <p:nvPr>
            <p:ph type="title"/>
          </p:nvPr>
        </p:nvSpPr>
        <p:spPr>
          <a:xfrm>
            <a:off x="831850" y="1709738"/>
            <a:ext cx="10515600" cy="2852737"/>
          </a:xfrm>
        </p:spPr>
        <p:txBody>
          <a:bodyPr anchor="b"/>
          <a:lstStyle>
            <a:lvl1pPr>
              <a:defRPr sz="6000"/>
            </a:lvl1p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58BEA632-5E6C-4560-BD8E-1444D66434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s-DO"/>
              <a:t>マスター テキストの書式設定</a:t>
            </a:r>
          </a:p>
        </p:txBody>
      </p:sp>
      <p:sp>
        <p:nvSpPr>
          <p:cNvPr id="4" name="日付プレースホルダー 3">
            <a:extLst>
              <a:ext uri="{FF2B5EF4-FFF2-40B4-BE49-F238E27FC236}">
                <a16:creationId xmlns:a16="http://schemas.microsoft.com/office/drawing/2014/main" id="{E3BC3B41-7128-4815-8D35-1BA59679BAB3}"/>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62A6611E-26F9-45D7-98E4-E66AE2BF95BC}"/>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FA5AD708-F466-4A05-9D79-FB47F842C8B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9920943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73B38E5-9C6C-4CF7-8DC4-112CFEE6703D}"/>
              </a:ext>
            </a:extLst>
          </p:cNvPr>
          <p:cNvSpPr>
            <a:spLocks noGrp="1"/>
          </p:cNvSpPr>
          <p:nvPr>
            <p:ph type="title"/>
          </p:nvPr>
        </p:nvSpPr>
        <p:spPr/>
        <p:txBody>
          <a:body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935D218B-4272-49E2-87F0-E5671935B609}"/>
              </a:ext>
            </a:extLst>
          </p:cNvPr>
          <p:cNvSpPr>
            <a:spLocks noGrp="1"/>
          </p:cNvSpPr>
          <p:nvPr>
            <p:ph sz="half" idx="1"/>
          </p:nvPr>
        </p:nvSpPr>
        <p:spPr>
          <a:xfrm>
            <a:off x="838200" y="1825625"/>
            <a:ext cx="5181600" cy="435133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コンテンツ プレースホルダー 3">
            <a:extLst>
              <a:ext uri="{FF2B5EF4-FFF2-40B4-BE49-F238E27FC236}">
                <a16:creationId xmlns:a16="http://schemas.microsoft.com/office/drawing/2014/main" id="{A1B90AA3-70EF-4770-B473-60782ED644FF}"/>
              </a:ext>
            </a:extLst>
          </p:cNvPr>
          <p:cNvSpPr>
            <a:spLocks noGrp="1"/>
          </p:cNvSpPr>
          <p:nvPr>
            <p:ph sz="half" idx="2"/>
          </p:nvPr>
        </p:nvSpPr>
        <p:spPr>
          <a:xfrm>
            <a:off x="6172200" y="1825625"/>
            <a:ext cx="5181600" cy="435133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5" name="日付プレースホルダー 4">
            <a:extLst>
              <a:ext uri="{FF2B5EF4-FFF2-40B4-BE49-F238E27FC236}">
                <a16:creationId xmlns:a16="http://schemas.microsoft.com/office/drawing/2014/main" id="{B9E0FA6C-84F4-4C11-AE3D-A627469856DE}"/>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6" name="フッター プレースホルダー 5">
            <a:extLst>
              <a:ext uri="{FF2B5EF4-FFF2-40B4-BE49-F238E27FC236}">
                <a16:creationId xmlns:a16="http://schemas.microsoft.com/office/drawing/2014/main" id="{D51EC053-F63A-4799-8BD3-5FF084AB95ED}"/>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94CBEC27-3A54-4F4C-A5D1-30386957DFD6}"/>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37040909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516AB9D-D36E-4C44-A436-102EBBE4639E}"/>
              </a:ext>
            </a:extLst>
          </p:cNvPr>
          <p:cNvSpPr>
            <a:spLocks noGrp="1"/>
          </p:cNvSpPr>
          <p:nvPr>
            <p:ph type="title"/>
          </p:nvPr>
        </p:nvSpPr>
        <p:spPr>
          <a:xfrm>
            <a:off x="839788" y="365125"/>
            <a:ext cx="10515600" cy="1325563"/>
          </a:xfrm>
        </p:spPr>
        <p:txBody>
          <a:body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09861B1B-4EB6-45D5-BF6B-C313BFF11C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DO"/>
              <a:t>マスター テキストの書式設定</a:t>
            </a:r>
          </a:p>
        </p:txBody>
      </p:sp>
      <p:sp>
        <p:nvSpPr>
          <p:cNvPr id="4" name="コンテンツ プレースホルダー 3">
            <a:extLst>
              <a:ext uri="{FF2B5EF4-FFF2-40B4-BE49-F238E27FC236}">
                <a16:creationId xmlns:a16="http://schemas.microsoft.com/office/drawing/2014/main" id="{1F1E3575-A3D9-4F4E-B0FC-5725860F5E2B}"/>
              </a:ext>
            </a:extLst>
          </p:cNvPr>
          <p:cNvSpPr>
            <a:spLocks noGrp="1"/>
          </p:cNvSpPr>
          <p:nvPr>
            <p:ph sz="half" idx="2"/>
          </p:nvPr>
        </p:nvSpPr>
        <p:spPr>
          <a:xfrm>
            <a:off x="839788" y="2505075"/>
            <a:ext cx="5157787" cy="368458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5" name="テキスト プレースホルダー 4">
            <a:extLst>
              <a:ext uri="{FF2B5EF4-FFF2-40B4-BE49-F238E27FC236}">
                <a16:creationId xmlns:a16="http://schemas.microsoft.com/office/drawing/2014/main" id="{4EB329C5-E57C-4386-8FCB-567A77C7A70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DO"/>
              <a:t>マスター テキストの書式設定</a:t>
            </a:r>
          </a:p>
        </p:txBody>
      </p:sp>
      <p:sp>
        <p:nvSpPr>
          <p:cNvPr id="6" name="コンテンツ プレースホルダー 5">
            <a:extLst>
              <a:ext uri="{FF2B5EF4-FFF2-40B4-BE49-F238E27FC236}">
                <a16:creationId xmlns:a16="http://schemas.microsoft.com/office/drawing/2014/main" id="{9323FB57-ED01-4D03-90E0-6ED75922B3A2}"/>
              </a:ext>
            </a:extLst>
          </p:cNvPr>
          <p:cNvSpPr>
            <a:spLocks noGrp="1"/>
          </p:cNvSpPr>
          <p:nvPr>
            <p:ph sz="quarter" idx="4"/>
          </p:nvPr>
        </p:nvSpPr>
        <p:spPr>
          <a:xfrm>
            <a:off x="6172200" y="2505075"/>
            <a:ext cx="5183188" cy="3684588"/>
          </a:xfrm>
        </p:spPr>
        <p:txBody>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7" name="日付プレースホルダー 6">
            <a:extLst>
              <a:ext uri="{FF2B5EF4-FFF2-40B4-BE49-F238E27FC236}">
                <a16:creationId xmlns:a16="http://schemas.microsoft.com/office/drawing/2014/main" id="{69C42B0B-3B9C-4188-9830-9AA569CA1F5B}"/>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8" name="フッター プレースホルダー 7">
            <a:extLst>
              <a:ext uri="{FF2B5EF4-FFF2-40B4-BE49-F238E27FC236}">
                <a16:creationId xmlns:a16="http://schemas.microsoft.com/office/drawing/2014/main" id="{2528759E-8E0C-42CF-9D93-903C1CFB70D0}"/>
              </a:ext>
            </a:extLst>
          </p:cNvPr>
          <p:cNvSpPr>
            <a:spLocks noGrp="1"/>
          </p:cNvSpPr>
          <p:nvPr>
            <p:ph type="ftr" sz="quarter" idx="11"/>
          </p:nvPr>
        </p:nvSpPr>
        <p:spPr/>
        <p:txBody>
          <a:bodyPr/>
          <a:lstStyle/>
          <a:p>
            <a:endParaRPr lang="es-DO"/>
          </a:p>
        </p:txBody>
      </p:sp>
      <p:sp>
        <p:nvSpPr>
          <p:cNvPr id="9" name="スライド番号プレースホルダー 8">
            <a:extLst>
              <a:ext uri="{FF2B5EF4-FFF2-40B4-BE49-F238E27FC236}">
                <a16:creationId xmlns:a16="http://schemas.microsoft.com/office/drawing/2014/main" id="{0496903B-BA57-453E-B3AC-83B1CF5BCDA7}"/>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1640831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9BEE9C-F428-41EC-B060-E280FD9AEE23}"/>
              </a:ext>
            </a:extLst>
          </p:cNvPr>
          <p:cNvSpPr>
            <a:spLocks noGrp="1"/>
          </p:cNvSpPr>
          <p:nvPr>
            <p:ph type="title"/>
          </p:nvPr>
        </p:nvSpPr>
        <p:spPr/>
        <p:txBody>
          <a:bodyPr/>
          <a:lstStyle/>
          <a:p>
            <a:r>
              <a:rPr lang="ja-JP" altLang="es-DO"/>
              <a:t>マスター タイトルの書式設定</a:t>
            </a:r>
            <a:endParaRPr lang="es-DO"/>
          </a:p>
        </p:txBody>
      </p:sp>
      <p:sp>
        <p:nvSpPr>
          <p:cNvPr id="3" name="日付プレースホルダー 2">
            <a:extLst>
              <a:ext uri="{FF2B5EF4-FFF2-40B4-BE49-F238E27FC236}">
                <a16:creationId xmlns:a16="http://schemas.microsoft.com/office/drawing/2014/main" id="{890A0594-9C5E-44D3-AB17-309378B8BE3F}"/>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4" name="フッター プレースホルダー 3">
            <a:extLst>
              <a:ext uri="{FF2B5EF4-FFF2-40B4-BE49-F238E27FC236}">
                <a16:creationId xmlns:a16="http://schemas.microsoft.com/office/drawing/2014/main" id="{14550C89-7362-4844-81FC-F775F08F71C8}"/>
              </a:ext>
            </a:extLst>
          </p:cNvPr>
          <p:cNvSpPr>
            <a:spLocks noGrp="1"/>
          </p:cNvSpPr>
          <p:nvPr>
            <p:ph type="ftr" sz="quarter" idx="11"/>
          </p:nvPr>
        </p:nvSpPr>
        <p:spPr/>
        <p:txBody>
          <a:bodyPr/>
          <a:lstStyle/>
          <a:p>
            <a:endParaRPr lang="es-DO"/>
          </a:p>
        </p:txBody>
      </p:sp>
      <p:sp>
        <p:nvSpPr>
          <p:cNvPr id="5" name="スライド番号プレースホルダー 4">
            <a:extLst>
              <a:ext uri="{FF2B5EF4-FFF2-40B4-BE49-F238E27FC236}">
                <a16:creationId xmlns:a16="http://schemas.microsoft.com/office/drawing/2014/main" id="{3E19085D-959B-4FFE-84A0-ADAEF3D6461A}"/>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19508885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7CC922B-F8F2-464D-951C-FFDD21516F0A}"/>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3" name="フッター プレースホルダー 2">
            <a:extLst>
              <a:ext uri="{FF2B5EF4-FFF2-40B4-BE49-F238E27FC236}">
                <a16:creationId xmlns:a16="http://schemas.microsoft.com/office/drawing/2014/main" id="{75374511-4B51-41D0-A471-626D02DF2CAD}"/>
              </a:ext>
            </a:extLst>
          </p:cNvPr>
          <p:cNvSpPr>
            <a:spLocks noGrp="1"/>
          </p:cNvSpPr>
          <p:nvPr>
            <p:ph type="ftr" sz="quarter" idx="11"/>
          </p:nvPr>
        </p:nvSpPr>
        <p:spPr/>
        <p:txBody>
          <a:bodyPr/>
          <a:lstStyle/>
          <a:p>
            <a:endParaRPr lang="es-DO"/>
          </a:p>
        </p:txBody>
      </p:sp>
      <p:sp>
        <p:nvSpPr>
          <p:cNvPr id="4" name="スライド番号プレースホルダー 3">
            <a:extLst>
              <a:ext uri="{FF2B5EF4-FFF2-40B4-BE49-F238E27FC236}">
                <a16:creationId xmlns:a16="http://schemas.microsoft.com/office/drawing/2014/main" id="{67CB069C-106D-4C2B-AD3F-DFB8FD02A2F1}"/>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780645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3161922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FD1B4A-D665-4518-83D9-E56D34BF066E}"/>
              </a:ext>
            </a:extLst>
          </p:cNvPr>
          <p:cNvSpPr>
            <a:spLocks noGrp="1"/>
          </p:cNvSpPr>
          <p:nvPr>
            <p:ph type="title"/>
          </p:nvPr>
        </p:nvSpPr>
        <p:spPr>
          <a:xfrm>
            <a:off x="839788" y="457200"/>
            <a:ext cx="3932237" cy="1600200"/>
          </a:xfrm>
        </p:spPr>
        <p:txBody>
          <a:bodyPr anchor="b"/>
          <a:lstStyle>
            <a:lvl1pPr>
              <a:defRPr sz="3200"/>
            </a:lvl1pPr>
          </a:lstStyle>
          <a:p>
            <a:r>
              <a:rPr lang="ja-JP" altLang="es-DO"/>
              <a:t>マスター タイトルの書式設定</a:t>
            </a:r>
            <a:endParaRPr lang="es-DO"/>
          </a:p>
        </p:txBody>
      </p:sp>
      <p:sp>
        <p:nvSpPr>
          <p:cNvPr id="3" name="コンテンツ プレースホルダー 2">
            <a:extLst>
              <a:ext uri="{FF2B5EF4-FFF2-40B4-BE49-F238E27FC236}">
                <a16:creationId xmlns:a16="http://schemas.microsoft.com/office/drawing/2014/main" id="{68734E76-4E33-4DBD-BA77-F1D3448A8D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テキスト プレースホルダー 3">
            <a:extLst>
              <a:ext uri="{FF2B5EF4-FFF2-40B4-BE49-F238E27FC236}">
                <a16:creationId xmlns:a16="http://schemas.microsoft.com/office/drawing/2014/main" id="{673F3EF9-04B4-4F4B-BBB7-10964345FE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DO"/>
              <a:t>マスター テキストの書式設定</a:t>
            </a:r>
          </a:p>
        </p:txBody>
      </p:sp>
      <p:sp>
        <p:nvSpPr>
          <p:cNvPr id="5" name="日付プレースホルダー 4">
            <a:extLst>
              <a:ext uri="{FF2B5EF4-FFF2-40B4-BE49-F238E27FC236}">
                <a16:creationId xmlns:a16="http://schemas.microsoft.com/office/drawing/2014/main" id="{EE750C34-783C-4460-872E-99B421710745}"/>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6" name="フッター プレースホルダー 5">
            <a:extLst>
              <a:ext uri="{FF2B5EF4-FFF2-40B4-BE49-F238E27FC236}">
                <a16:creationId xmlns:a16="http://schemas.microsoft.com/office/drawing/2014/main" id="{78802433-7B1A-453C-80CC-03FDCC2BE0A7}"/>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FCDC9B90-C573-444A-BC56-D87A979948B3}"/>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929513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F607F28-FA1A-43BD-AE72-0F157CE320C3}"/>
              </a:ext>
            </a:extLst>
          </p:cNvPr>
          <p:cNvSpPr>
            <a:spLocks noGrp="1"/>
          </p:cNvSpPr>
          <p:nvPr>
            <p:ph type="title"/>
          </p:nvPr>
        </p:nvSpPr>
        <p:spPr>
          <a:xfrm>
            <a:off x="839788" y="457200"/>
            <a:ext cx="3932237" cy="1600200"/>
          </a:xfrm>
        </p:spPr>
        <p:txBody>
          <a:bodyPr anchor="b"/>
          <a:lstStyle>
            <a:lvl1pPr>
              <a:defRPr sz="3200"/>
            </a:lvl1pPr>
          </a:lstStyle>
          <a:p>
            <a:r>
              <a:rPr lang="ja-JP" altLang="es-DO"/>
              <a:t>マスター タイトルの書式設定</a:t>
            </a:r>
            <a:endParaRPr lang="es-DO"/>
          </a:p>
        </p:txBody>
      </p:sp>
      <p:sp>
        <p:nvSpPr>
          <p:cNvPr id="3" name="図プレースホルダー 2">
            <a:extLst>
              <a:ext uri="{FF2B5EF4-FFF2-40B4-BE49-F238E27FC236}">
                <a16:creationId xmlns:a16="http://schemas.microsoft.com/office/drawing/2014/main" id="{37D25570-10F7-47B6-AB0A-AFA3DB51A49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DO"/>
          </a:p>
        </p:txBody>
      </p:sp>
      <p:sp>
        <p:nvSpPr>
          <p:cNvPr id="4" name="テキスト プレースホルダー 3">
            <a:extLst>
              <a:ext uri="{FF2B5EF4-FFF2-40B4-BE49-F238E27FC236}">
                <a16:creationId xmlns:a16="http://schemas.microsoft.com/office/drawing/2014/main" id="{8D78BFF1-B525-48F9-B1B5-DCD30D4CBD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DO"/>
              <a:t>マスター テキストの書式設定</a:t>
            </a:r>
          </a:p>
        </p:txBody>
      </p:sp>
      <p:sp>
        <p:nvSpPr>
          <p:cNvPr id="5" name="日付プレースホルダー 4">
            <a:extLst>
              <a:ext uri="{FF2B5EF4-FFF2-40B4-BE49-F238E27FC236}">
                <a16:creationId xmlns:a16="http://schemas.microsoft.com/office/drawing/2014/main" id="{6E798FED-FC45-41FF-9F70-E9A6B2310549}"/>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6" name="フッター プレースホルダー 5">
            <a:extLst>
              <a:ext uri="{FF2B5EF4-FFF2-40B4-BE49-F238E27FC236}">
                <a16:creationId xmlns:a16="http://schemas.microsoft.com/office/drawing/2014/main" id="{E006211B-90FD-4065-B9A2-5A491D5903A5}"/>
              </a:ext>
            </a:extLst>
          </p:cNvPr>
          <p:cNvSpPr>
            <a:spLocks noGrp="1"/>
          </p:cNvSpPr>
          <p:nvPr>
            <p:ph type="ftr" sz="quarter" idx="11"/>
          </p:nvPr>
        </p:nvSpPr>
        <p:spPr/>
        <p:txBody>
          <a:bodyPr/>
          <a:lstStyle/>
          <a:p>
            <a:endParaRPr lang="es-DO"/>
          </a:p>
        </p:txBody>
      </p:sp>
      <p:sp>
        <p:nvSpPr>
          <p:cNvPr id="7" name="スライド番号プレースホルダー 6">
            <a:extLst>
              <a:ext uri="{FF2B5EF4-FFF2-40B4-BE49-F238E27FC236}">
                <a16:creationId xmlns:a16="http://schemas.microsoft.com/office/drawing/2014/main" id="{91D03AD5-3333-4E71-9EB2-32FFD89F69B5}"/>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28377398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FF1802-5CD8-4FC4-8417-4ED7706240DA}"/>
              </a:ext>
            </a:extLst>
          </p:cNvPr>
          <p:cNvSpPr>
            <a:spLocks noGrp="1"/>
          </p:cNvSpPr>
          <p:nvPr>
            <p:ph type="title"/>
          </p:nvPr>
        </p:nvSpPr>
        <p:spPr/>
        <p:txBody>
          <a:bodyPr/>
          <a:lstStyle/>
          <a:p>
            <a:r>
              <a:rPr lang="ja-JP" altLang="es-DO"/>
              <a:t>マスター タイトルの書式設定</a:t>
            </a:r>
            <a:endParaRPr lang="es-DO"/>
          </a:p>
        </p:txBody>
      </p:sp>
      <p:sp>
        <p:nvSpPr>
          <p:cNvPr id="3" name="縦書きテキスト プレースホルダー 2">
            <a:extLst>
              <a:ext uri="{FF2B5EF4-FFF2-40B4-BE49-F238E27FC236}">
                <a16:creationId xmlns:a16="http://schemas.microsoft.com/office/drawing/2014/main" id="{825CBCC1-9EA8-4D9C-B666-6D64DF7391AA}"/>
              </a:ext>
            </a:extLst>
          </p:cNvPr>
          <p:cNvSpPr>
            <a:spLocks noGrp="1"/>
          </p:cNvSpPr>
          <p:nvPr>
            <p:ph type="body" orient="vert" idx="1"/>
          </p:nvPr>
        </p:nvSpPr>
        <p:spPr/>
        <p:txBody>
          <a:bodyPr vert="eaVert"/>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480673AD-9F5A-4280-9C3B-6E3338F48FC4}"/>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34F1CF4E-1296-45EA-95B0-83C081CA3AD3}"/>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DEF7E88B-B353-49A9-95A0-2DF37B7D50E9}"/>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293600124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865E76B4-5C0B-4FC4-9ED7-FDA9B24E7FF0}"/>
              </a:ext>
            </a:extLst>
          </p:cNvPr>
          <p:cNvSpPr>
            <a:spLocks noGrp="1"/>
          </p:cNvSpPr>
          <p:nvPr>
            <p:ph type="title" orient="vert"/>
          </p:nvPr>
        </p:nvSpPr>
        <p:spPr>
          <a:xfrm>
            <a:off x="8724900" y="365125"/>
            <a:ext cx="2628900" cy="5811838"/>
          </a:xfrm>
        </p:spPr>
        <p:txBody>
          <a:bodyPr vert="eaVert"/>
          <a:lstStyle/>
          <a:p>
            <a:r>
              <a:rPr lang="ja-JP" altLang="es-DO"/>
              <a:t>マスター タイトルの書式設定</a:t>
            </a:r>
            <a:endParaRPr lang="es-DO"/>
          </a:p>
        </p:txBody>
      </p:sp>
      <p:sp>
        <p:nvSpPr>
          <p:cNvPr id="3" name="縦書きテキスト プレースホルダー 2">
            <a:extLst>
              <a:ext uri="{FF2B5EF4-FFF2-40B4-BE49-F238E27FC236}">
                <a16:creationId xmlns:a16="http://schemas.microsoft.com/office/drawing/2014/main" id="{E8615F66-04C4-4BA0-AE3C-3920970B9678}"/>
              </a:ext>
            </a:extLst>
          </p:cNvPr>
          <p:cNvSpPr>
            <a:spLocks noGrp="1"/>
          </p:cNvSpPr>
          <p:nvPr>
            <p:ph type="body" orient="vert" idx="1"/>
          </p:nvPr>
        </p:nvSpPr>
        <p:spPr>
          <a:xfrm>
            <a:off x="838200" y="365125"/>
            <a:ext cx="7734300" cy="5811838"/>
          </a:xfrm>
        </p:spPr>
        <p:txBody>
          <a:bodyPr vert="eaVert"/>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C55C3A33-E190-443E-9292-1D1F22D094AF}"/>
              </a:ext>
            </a:extLst>
          </p:cNvPr>
          <p:cNvSpPr>
            <a:spLocks noGrp="1"/>
          </p:cNvSpPr>
          <p:nvPr>
            <p:ph type="dt" sz="half" idx="10"/>
          </p:nvPr>
        </p:nvSpPr>
        <p:spPr/>
        <p:txBody>
          <a:body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7FE06E6D-B3FB-4203-B50C-71812CB0DC88}"/>
              </a:ext>
            </a:extLst>
          </p:cNvPr>
          <p:cNvSpPr>
            <a:spLocks noGrp="1"/>
          </p:cNvSpPr>
          <p:nvPr>
            <p:ph type="ftr" sz="quarter" idx="11"/>
          </p:nvPr>
        </p:nvSpPr>
        <p:spPr/>
        <p:txBody>
          <a:bodyPr/>
          <a:lstStyle/>
          <a:p>
            <a:endParaRPr lang="es-DO"/>
          </a:p>
        </p:txBody>
      </p:sp>
      <p:sp>
        <p:nvSpPr>
          <p:cNvPr id="6" name="スライド番号プレースホルダー 5">
            <a:extLst>
              <a:ext uri="{FF2B5EF4-FFF2-40B4-BE49-F238E27FC236}">
                <a16:creationId xmlns:a16="http://schemas.microsoft.com/office/drawing/2014/main" id="{C8DFFC20-1EB8-417D-87B3-A8AC3DCA7DA0}"/>
              </a:ext>
            </a:extLst>
          </p:cNvPr>
          <p:cNvSpPr>
            <a:spLocks noGrp="1"/>
          </p:cNvSpPr>
          <p:nvPr>
            <p:ph type="sldNum" sz="quarter" idx="12"/>
          </p:nvPr>
        </p:nvSpPr>
        <p:spPr/>
        <p:txBody>
          <a:bodyPr/>
          <a:lstStyle/>
          <a:p>
            <a:fld id="{95D92115-382E-45A2-AB39-4CB8B6246B10}" type="slidenum">
              <a:rPr lang="es-DO" smtClean="0"/>
              <a:t>‹Nº›</a:t>
            </a:fld>
            <a:endParaRPr lang="es-DO"/>
          </a:p>
        </p:txBody>
      </p:sp>
    </p:spTree>
    <p:extLst>
      <p:ext uri="{BB962C8B-B14F-4D97-AF65-F5344CB8AC3E}">
        <p14:creationId xmlns:p14="http://schemas.microsoft.com/office/powerpoint/2010/main" val="157434633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blipFill dpi="0" rotWithShape="1">
          <a:blip r:embed="rId2">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6972745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7246868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2445801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267240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1/2/2022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9568122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1/2/2022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875569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65489480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1/2/2022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4537259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8018327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434301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3285372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164775775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0678D-AEBB-40FB-8C1F-AC3A4A7B0ECC}"/>
              </a:ext>
            </a:extLst>
          </p:cNvPr>
          <p:cNvSpPr>
            <a:spLocks noGrp="1"/>
          </p:cNvSpPr>
          <p:nvPr>
            <p:ph type="title"/>
          </p:nvPr>
        </p:nvSpPr>
        <p:spPr/>
        <p:txBody>
          <a:bodyPr/>
          <a:lstStyle/>
          <a:p>
            <a:r>
              <a:rPr lang="es-ES"/>
              <a:t>Haga clic para modificar el estilo de título del patrón</a:t>
            </a:r>
            <a:endParaRPr lang="es-DO"/>
          </a:p>
        </p:txBody>
      </p:sp>
      <p:sp>
        <p:nvSpPr>
          <p:cNvPr id="3" name="Marcador de fecha 2">
            <a:extLst>
              <a:ext uri="{FF2B5EF4-FFF2-40B4-BE49-F238E27FC236}">
                <a16:creationId xmlns:a16="http://schemas.microsoft.com/office/drawing/2014/main" id="{52C10F0A-B911-495A-A7BF-4E3F3308C061}"/>
              </a:ext>
            </a:extLst>
          </p:cNvPr>
          <p:cNvSpPr>
            <a:spLocks noGrp="1"/>
          </p:cNvSpPr>
          <p:nvPr>
            <p:ph type="dt" sz="half" idx="10"/>
          </p:nvPr>
        </p:nvSpPr>
        <p:spPr/>
        <p:txBody>
          <a:bodyPr/>
          <a:lstStyle/>
          <a:p>
            <a:fld id="{97B4D577-6543-48E6-A548-91BF5BA83780}" type="datetimeFigureOut">
              <a:rPr lang="es-DO" smtClean="0"/>
              <a:t>1/2/2022</a:t>
            </a:fld>
            <a:endParaRPr lang="es-DO"/>
          </a:p>
        </p:txBody>
      </p:sp>
      <p:sp>
        <p:nvSpPr>
          <p:cNvPr id="4" name="Marcador de pie de página 3">
            <a:extLst>
              <a:ext uri="{FF2B5EF4-FFF2-40B4-BE49-F238E27FC236}">
                <a16:creationId xmlns:a16="http://schemas.microsoft.com/office/drawing/2014/main" id="{EAA2276B-FA30-4461-ACE0-7FC8D92C1AD6}"/>
              </a:ext>
            </a:extLst>
          </p:cNvPr>
          <p:cNvSpPr>
            <a:spLocks noGrp="1"/>
          </p:cNvSpPr>
          <p:nvPr>
            <p:ph type="ftr" sz="quarter" idx="11"/>
          </p:nvPr>
        </p:nvSpPr>
        <p:spPr/>
        <p:txBody>
          <a:bodyPr/>
          <a:lstStyle/>
          <a:p>
            <a:endParaRPr lang="es-DO"/>
          </a:p>
        </p:txBody>
      </p:sp>
      <p:sp>
        <p:nvSpPr>
          <p:cNvPr id="5" name="Marcador de número de diapositiva 4">
            <a:extLst>
              <a:ext uri="{FF2B5EF4-FFF2-40B4-BE49-F238E27FC236}">
                <a16:creationId xmlns:a16="http://schemas.microsoft.com/office/drawing/2014/main" id="{A0B71CA4-BBB9-468F-A438-282A5D09F986}"/>
              </a:ext>
            </a:extLst>
          </p:cNvPr>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1514317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507535-F5F4-433D-99A3-FD31CAC1CD81}"/>
              </a:ext>
            </a:extLst>
          </p:cNvPr>
          <p:cNvSpPr>
            <a:spLocks noGrp="1"/>
          </p:cNvSpPr>
          <p:nvPr>
            <p:ph type="ctrTitle"/>
          </p:nvPr>
        </p:nvSpPr>
        <p:spPr>
          <a:xfrm>
            <a:off x="1524000" y="1122363"/>
            <a:ext cx="9144000" cy="2387600"/>
          </a:xfrm>
        </p:spPr>
        <p:txBody>
          <a:bodyPr anchor="b"/>
          <a:lstStyle>
            <a:lvl1pPr algn="ctr">
              <a:defRPr sz="6000"/>
            </a:lvl1pPr>
          </a:lstStyle>
          <a:p>
            <a:r>
              <a:rPr lang="ja-JP" altLang="es-ES"/>
              <a:t>マスター タイトルの書式設定</a:t>
            </a:r>
            <a:endParaRPr lang="es-ES"/>
          </a:p>
        </p:txBody>
      </p:sp>
      <p:sp>
        <p:nvSpPr>
          <p:cNvPr id="3" name="字幕 2">
            <a:extLst>
              <a:ext uri="{FF2B5EF4-FFF2-40B4-BE49-F238E27FC236}">
                <a16:creationId xmlns:a16="http://schemas.microsoft.com/office/drawing/2014/main" id="{47FAFC7A-BD56-489F-81CB-D30C3DD358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s-ES"/>
              <a:t>マスター サブタイトルの書式設定</a:t>
            </a:r>
            <a:endParaRPr lang="es-ES"/>
          </a:p>
        </p:txBody>
      </p:sp>
      <p:sp>
        <p:nvSpPr>
          <p:cNvPr id="4" name="日付プレースホルダー 3">
            <a:extLst>
              <a:ext uri="{FF2B5EF4-FFF2-40B4-BE49-F238E27FC236}">
                <a16:creationId xmlns:a16="http://schemas.microsoft.com/office/drawing/2014/main" id="{8C02749D-A996-493E-80D6-31B07985D93F}"/>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54CDA0F9-CC51-4EFE-8A6B-EF331D40794E}"/>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7FCFC7F8-3FAE-4A6F-8E7C-FCDA8B7A1B16}"/>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1672060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2A7644-81AC-40C9-BBBE-957A6DC836ED}"/>
              </a:ext>
            </a:extLst>
          </p:cNvPr>
          <p:cNvSpPr>
            <a:spLocks noGrp="1"/>
          </p:cNvSpPr>
          <p:nvPr>
            <p:ph type="title"/>
          </p:nvPr>
        </p:nvSpPr>
        <p:spPr/>
        <p:txBody>
          <a:body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4129A6E3-AAE5-43AA-8A09-FF929122357B}"/>
              </a:ext>
            </a:extLst>
          </p:cNvPr>
          <p:cNvSpPr>
            <a:spLocks noGrp="1"/>
          </p:cNvSpPr>
          <p:nvPr>
            <p:ph idx="1"/>
          </p:nvPr>
        </p:nvSpPr>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2DA910B0-496F-4609-8BF5-5BBF1356F033}"/>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BC1136FF-C120-4A72-820C-725028B2E4AC}"/>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F97D9304-C694-4033-BD79-02C0BAF8114C}"/>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2979177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610C970-7DE6-4871-A47F-4D41258D585F}"/>
              </a:ext>
            </a:extLst>
          </p:cNvPr>
          <p:cNvSpPr>
            <a:spLocks noGrp="1"/>
          </p:cNvSpPr>
          <p:nvPr>
            <p:ph type="title"/>
          </p:nvPr>
        </p:nvSpPr>
        <p:spPr>
          <a:xfrm>
            <a:off x="831850" y="1709738"/>
            <a:ext cx="10515600" cy="2852737"/>
          </a:xfrm>
        </p:spPr>
        <p:txBody>
          <a:bodyPr anchor="b"/>
          <a:lstStyle>
            <a:lvl1pPr>
              <a:defRPr sz="6000"/>
            </a:lvl1p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5D9DAD50-F2E0-4153-B7C3-758D88195B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s-ES"/>
              <a:t>マスター テキストの書式設定</a:t>
            </a:r>
          </a:p>
        </p:txBody>
      </p:sp>
      <p:sp>
        <p:nvSpPr>
          <p:cNvPr id="4" name="日付プレースホルダー 3">
            <a:extLst>
              <a:ext uri="{FF2B5EF4-FFF2-40B4-BE49-F238E27FC236}">
                <a16:creationId xmlns:a16="http://schemas.microsoft.com/office/drawing/2014/main" id="{DF862FD2-6769-4EFD-9862-0AE8121A62BC}"/>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538017F9-0753-4312-BBA8-23E6EB506B39}"/>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A7E91CB2-5A81-4FCC-B7DE-53A6DB8ABF7A}"/>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95485763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8CC103-89EF-441D-A5D3-D5EE43E8F12D}"/>
              </a:ext>
            </a:extLst>
          </p:cNvPr>
          <p:cNvSpPr>
            <a:spLocks noGrp="1"/>
          </p:cNvSpPr>
          <p:nvPr>
            <p:ph type="title"/>
          </p:nvPr>
        </p:nvSpPr>
        <p:spPr/>
        <p:txBody>
          <a:body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3BA08DE3-5669-4B9E-B086-84F618935467}"/>
              </a:ext>
            </a:extLst>
          </p:cNvPr>
          <p:cNvSpPr>
            <a:spLocks noGrp="1"/>
          </p:cNvSpPr>
          <p:nvPr>
            <p:ph sz="half" idx="1"/>
          </p:nvPr>
        </p:nvSpPr>
        <p:spPr>
          <a:xfrm>
            <a:off x="838200" y="1825625"/>
            <a:ext cx="5181600" cy="435133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コンテンツ プレースホルダー 3">
            <a:extLst>
              <a:ext uri="{FF2B5EF4-FFF2-40B4-BE49-F238E27FC236}">
                <a16:creationId xmlns:a16="http://schemas.microsoft.com/office/drawing/2014/main" id="{C91ABC09-9E95-4622-B7A8-A885096A106D}"/>
              </a:ext>
            </a:extLst>
          </p:cNvPr>
          <p:cNvSpPr>
            <a:spLocks noGrp="1"/>
          </p:cNvSpPr>
          <p:nvPr>
            <p:ph sz="half" idx="2"/>
          </p:nvPr>
        </p:nvSpPr>
        <p:spPr>
          <a:xfrm>
            <a:off x="6172200" y="1825625"/>
            <a:ext cx="5181600" cy="435133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5" name="日付プレースホルダー 4">
            <a:extLst>
              <a:ext uri="{FF2B5EF4-FFF2-40B4-BE49-F238E27FC236}">
                <a16:creationId xmlns:a16="http://schemas.microsoft.com/office/drawing/2014/main" id="{ED737013-2814-46B5-8F82-A3474CA8C294}"/>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6" name="フッター プレースホルダー 5">
            <a:extLst>
              <a:ext uri="{FF2B5EF4-FFF2-40B4-BE49-F238E27FC236}">
                <a16:creationId xmlns:a16="http://schemas.microsoft.com/office/drawing/2014/main" id="{83FB1169-5FFC-43B9-8489-B41D0A17E4F1}"/>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82A0945D-B2E3-454E-94BD-C5A4E7660B63}"/>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3075392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2"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1/2/2022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942139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A5CABB-8141-4DDE-8517-EC092725A3AB}"/>
              </a:ext>
            </a:extLst>
          </p:cNvPr>
          <p:cNvSpPr>
            <a:spLocks noGrp="1"/>
          </p:cNvSpPr>
          <p:nvPr>
            <p:ph type="title"/>
          </p:nvPr>
        </p:nvSpPr>
        <p:spPr>
          <a:xfrm>
            <a:off x="839788" y="365125"/>
            <a:ext cx="10515600" cy="1325563"/>
          </a:xfrm>
        </p:spPr>
        <p:txBody>
          <a:body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A01DA26C-7F3D-4EF8-8417-E2C0F4C93F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ES"/>
              <a:t>マスター テキストの書式設定</a:t>
            </a:r>
          </a:p>
        </p:txBody>
      </p:sp>
      <p:sp>
        <p:nvSpPr>
          <p:cNvPr id="4" name="コンテンツ プレースホルダー 3">
            <a:extLst>
              <a:ext uri="{FF2B5EF4-FFF2-40B4-BE49-F238E27FC236}">
                <a16:creationId xmlns:a16="http://schemas.microsoft.com/office/drawing/2014/main" id="{8B14E23E-C347-4678-9E62-8D5B29DCA4B2}"/>
              </a:ext>
            </a:extLst>
          </p:cNvPr>
          <p:cNvSpPr>
            <a:spLocks noGrp="1"/>
          </p:cNvSpPr>
          <p:nvPr>
            <p:ph sz="half" idx="2"/>
          </p:nvPr>
        </p:nvSpPr>
        <p:spPr>
          <a:xfrm>
            <a:off x="839788" y="2505075"/>
            <a:ext cx="5157787" cy="368458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5" name="テキスト プレースホルダー 4">
            <a:extLst>
              <a:ext uri="{FF2B5EF4-FFF2-40B4-BE49-F238E27FC236}">
                <a16:creationId xmlns:a16="http://schemas.microsoft.com/office/drawing/2014/main" id="{A4919BEA-C80E-4AA1-8F94-9ACB964032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s-ES"/>
              <a:t>マスター テキストの書式設定</a:t>
            </a:r>
          </a:p>
        </p:txBody>
      </p:sp>
      <p:sp>
        <p:nvSpPr>
          <p:cNvPr id="6" name="コンテンツ プレースホルダー 5">
            <a:extLst>
              <a:ext uri="{FF2B5EF4-FFF2-40B4-BE49-F238E27FC236}">
                <a16:creationId xmlns:a16="http://schemas.microsoft.com/office/drawing/2014/main" id="{894A2EEF-20B1-4722-82B6-3F33C2A47C55}"/>
              </a:ext>
            </a:extLst>
          </p:cNvPr>
          <p:cNvSpPr>
            <a:spLocks noGrp="1"/>
          </p:cNvSpPr>
          <p:nvPr>
            <p:ph sz="quarter" idx="4"/>
          </p:nvPr>
        </p:nvSpPr>
        <p:spPr>
          <a:xfrm>
            <a:off x="6172200" y="2505075"/>
            <a:ext cx="5183188" cy="3684588"/>
          </a:xfrm>
        </p:spPr>
        <p:txBody>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7" name="日付プレースホルダー 6">
            <a:extLst>
              <a:ext uri="{FF2B5EF4-FFF2-40B4-BE49-F238E27FC236}">
                <a16:creationId xmlns:a16="http://schemas.microsoft.com/office/drawing/2014/main" id="{4F5255D3-7697-412E-A167-9BCABDBF524C}"/>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8" name="フッター プレースホルダー 7">
            <a:extLst>
              <a:ext uri="{FF2B5EF4-FFF2-40B4-BE49-F238E27FC236}">
                <a16:creationId xmlns:a16="http://schemas.microsoft.com/office/drawing/2014/main" id="{B3AEAE53-2B76-4894-A8C8-5CE1A1710B81}"/>
              </a:ext>
            </a:extLst>
          </p:cNvPr>
          <p:cNvSpPr>
            <a:spLocks noGrp="1"/>
          </p:cNvSpPr>
          <p:nvPr>
            <p:ph type="ftr" sz="quarter" idx="11"/>
          </p:nvPr>
        </p:nvSpPr>
        <p:spPr/>
        <p:txBody>
          <a:bodyPr/>
          <a:lstStyle/>
          <a:p>
            <a:endParaRPr lang="es-ES"/>
          </a:p>
        </p:txBody>
      </p:sp>
      <p:sp>
        <p:nvSpPr>
          <p:cNvPr id="9" name="スライド番号プレースホルダー 8">
            <a:extLst>
              <a:ext uri="{FF2B5EF4-FFF2-40B4-BE49-F238E27FC236}">
                <a16:creationId xmlns:a16="http://schemas.microsoft.com/office/drawing/2014/main" id="{26DE8634-ED73-432D-AE68-151E720296FB}"/>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7397186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E8213B2-58EF-4B6D-BC7F-6F8919EEE9BF}"/>
              </a:ext>
            </a:extLst>
          </p:cNvPr>
          <p:cNvSpPr>
            <a:spLocks noGrp="1"/>
          </p:cNvSpPr>
          <p:nvPr>
            <p:ph type="title"/>
          </p:nvPr>
        </p:nvSpPr>
        <p:spPr/>
        <p:txBody>
          <a:bodyPr/>
          <a:lstStyle/>
          <a:p>
            <a:r>
              <a:rPr lang="ja-JP" altLang="es-ES"/>
              <a:t>マスター タイトルの書式設定</a:t>
            </a:r>
            <a:endParaRPr lang="es-ES"/>
          </a:p>
        </p:txBody>
      </p:sp>
      <p:sp>
        <p:nvSpPr>
          <p:cNvPr id="3" name="日付プレースホルダー 2">
            <a:extLst>
              <a:ext uri="{FF2B5EF4-FFF2-40B4-BE49-F238E27FC236}">
                <a16:creationId xmlns:a16="http://schemas.microsoft.com/office/drawing/2014/main" id="{2A0EC0E8-5B39-4A13-AB2B-AD03D8AE4994}"/>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4" name="フッター プレースホルダー 3">
            <a:extLst>
              <a:ext uri="{FF2B5EF4-FFF2-40B4-BE49-F238E27FC236}">
                <a16:creationId xmlns:a16="http://schemas.microsoft.com/office/drawing/2014/main" id="{958440A8-6C77-439A-B3F4-E3B51BF09042}"/>
              </a:ext>
            </a:extLst>
          </p:cNvPr>
          <p:cNvSpPr>
            <a:spLocks noGrp="1"/>
          </p:cNvSpPr>
          <p:nvPr>
            <p:ph type="ftr" sz="quarter" idx="11"/>
          </p:nvPr>
        </p:nvSpPr>
        <p:spPr/>
        <p:txBody>
          <a:bodyPr/>
          <a:lstStyle/>
          <a:p>
            <a:endParaRPr lang="es-ES"/>
          </a:p>
        </p:txBody>
      </p:sp>
      <p:sp>
        <p:nvSpPr>
          <p:cNvPr id="5" name="スライド番号プレースホルダー 4">
            <a:extLst>
              <a:ext uri="{FF2B5EF4-FFF2-40B4-BE49-F238E27FC236}">
                <a16:creationId xmlns:a16="http://schemas.microsoft.com/office/drawing/2014/main" id="{11E4E394-7F7E-4DFC-A6E7-1979DE5518F8}"/>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21460435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C16BADE-91BD-457F-BC04-BB50F6A19744}"/>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3" name="フッター プレースホルダー 2">
            <a:extLst>
              <a:ext uri="{FF2B5EF4-FFF2-40B4-BE49-F238E27FC236}">
                <a16:creationId xmlns:a16="http://schemas.microsoft.com/office/drawing/2014/main" id="{40C65E3D-59B3-48CF-B313-13E6B22C5158}"/>
              </a:ext>
            </a:extLst>
          </p:cNvPr>
          <p:cNvSpPr>
            <a:spLocks noGrp="1"/>
          </p:cNvSpPr>
          <p:nvPr>
            <p:ph type="ftr" sz="quarter" idx="11"/>
          </p:nvPr>
        </p:nvSpPr>
        <p:spPr/>
        <p:txBody>
          <a:bodyPr/>
          <a:lstStyle/>
          <a:p>
            <a:endParaRPr lang="es-ES"/>
          </a:p>
        </p:txBody>
      </p:sp>
      <p:sp>
        <p:nvSpPr>
          <p:cNvPr id="4" name="スライド番号プレースホルダー 3">
            <a:extLst>
              <a:ext uri="{FF2B5EF4-FFF2-40B4-BE49-F238E27FC236}">
                <a16:creationId xmlns:a16="http://schemas.microsoft.com/office/drawing/2014/main" id="{576DAEC3-8ECD-46C7-ADDB-E2A711EC5479}"/>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27716654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062F233-4E42-409B-A85F-B9EE17D529E9}"/>
              </a:ext>
            </a:extLst>
          </p:cNvPr>
          <p:cNvSpPr>
            <a:spLocks noGrp="1"/>
          </p:cNvSpPr>
          <p:nvPr>
            <p:ph type="title"/>
          </p:nvPr>
        </p:nvSpPr>
        <p:spPr>
          <a:xfrm>
            <a:off x="839788" y="457200"/>
            <a:ext cx="3932237" cy="1600200"/>
          </a:xfrm>
        </p:spPr>
        <p:txBody>
          <a:bodyPr anchor="b"/>
          <a:lstStyle>
            <a:lvl1pPr>
              <a:defRPr sz="3200"/>
            </a:lvl1pPr>
          </a:lstStyle>
          <a:p>
            <a:r>
              <a:rPr lang="ja-JP" altLang="es-ES"/>
              <a:t>マスター タイトルの書式設定</a:t>
            </a:r>
            <a:endParaRPr lang="es-ES"/>
          </a:p>
        </p:txBody>
      </p:sp>
      <p:sp>
        <p:nvSpPr>
          <p:cNvPr id="3" name="コンテンツ プレースホルダー 2">
            <a:extLst>
              <a:ext uri="{FF2B5EF4-FFF2-40B4-BE49-F238E27FC236}">
                <a16:creationId xmlns:a16="http://schemas.microsoft.com/office/drawing/2014/main" id="{BF27B1EB-66FA-484D-836C-51F1BA62F3C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テキスト プレースホルダー 3">
            <a:extLst>
              <a:ext uri="{FF2B5EF4-FFF2-40B4-BE49-F238E27FC236}">
                <a16:creationId xmlns:a16="http://schemas.microsoft.com/office/drawing/2014/main" id="{BEE746B7-7B26-46D9-88CC-D2E128184F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ES"/>
              <a:t>マスター テキストの書式設定</a:t>
            </a:r>
          </a:p>
        </p:txBody>
      </p:sp>
      <p:sp>
        <p:nvSpPr>
          <p:cNvPr id="5" name="日付プレースホルダー 4">
            <a:extLst>
              <a:ext uri="{FF2B5EF4-FFF2-40B4-BE49-F238E27FC236}">
                <a16:creationId xmlns:a16="http://schemas.microsoft.com/office/drawing/2014/main" id="{6697BEE9-42E5-4BAB-BD6B-3FD56984BE2C}"/>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6" name="フッター プレースホルダー 5">
            <a:extLst>
              <a:ext uri="{FF2B5EF4-FFF2-40B4-BE49-F238E27FC236}">
                <a16:creationId xmlns:a16="http://schemas.microsoft.com/office/drawing/2014/main" id="{D038F3A7-A2BF-4D70-9305-07B371FACDE6}"/>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FF52B5A9-6D49-4A6D-8BE2-8B5F2E61F027}"/>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18327603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145A9A6-B0A1-4C32-B044-E6F4754C056A}"/>
              </a:ext>
            </a:extLst>
          </p:cNvPr>
          <p:cNvSpPr>
            <a:spLocks noGrp="1"/>
          </p:cNvSpPr>
          <p:nvPr>
            <p:ph type="title"/>
          </p:nvPr>
        </p:nvSpPr>
        <p:spPr>
          <a:xfrm>
            <a:off x="839788" y="457200"/>
            <a:ext cx="3932237" cy="1600200"/>
          </a:xfrm>
        </p:spPr>
        <p:txBody>
          <a:bodyPr anchor="b"/>
          <a:lstStyle>
            <a:lvl1pPr>
              <a:defRPr sz="3200"/>
            </a:lvl1pPr>
          </a:lstStyle>
          <a:p>
            <a:r>
              <a:rPr lang="ja-JP" altLang="es-ES"/>
              <a:t>マスター タイトルの書式設定</a:t>
            </a:r>
            <a:endParaRPr lang="es-ES"/>
          </a:p>
        </p:txBody>
      </p:sp>
      <p:sp>
        <p:nvSpPr>
          <p:cNvPr id="3" name="図プレースホルダー 2">
            <a:extLst>
              <a:ext uri="{FF2B5EF4-FFF2-40B4-BE49-F238E27FC236}">
                <a16:creationId xmlns:a16="http://schemas.microsoft.com/office/drawing/2014/main" id="{44014B64-3707-4279-921F-CBB7ED8F2E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テキスト プレースホルダー 3">
            <a:extLst>
              <a:ext uri="{FF2B5EF4-FFF2-40B4-BE49-F238E27FC236}">
                <a16:creationId xmlns:a16="http://schemas.microsoft.com/office/drawing/2014/main" id="{BC89AF31-E9B6-4AD0-BAE9-489C087399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s-ES"/>
              <a:t>マスター テキストの書式設定</a:t>
            </a:r>
          </a:p>
        </p:txBody>
      </p:sp>
      <p:sp>
        <p:nvSpPr>
          <p:cNvPr id="5" name="日付プレースホルダー 4">
            <a:extLst>
              <a:ext uri="{FF2B5EF4-FFF2-40B4-BE49-F238E27FC236}">
                <a16:creationId xmlns:a16="http://schemas.microsoft.com/office/drawing/2014/main" id="{2ACDE666-8D35-448F-A1E9-72724EF8B5FC}"/>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6" name="フッター プレースホルダー 5">
            <a:extLst>
              <a:ext uri="{FF2B5EF4-FFF2-40B4-BE49-F238E27FC236}">
                <a16:creationId xmlns:a16="http://schemas.microsoft.com/office/drawing/2014/main" id="{CA19D1DB-FA87-4C11-B010-A60FB736154D}"/>
              </a:ext>
            </a:extLst>
          </p:cNvPr>
          <p:cNvSpPr>
            <a:spLocks noGrp="1"/>
          </p:cNvSpPr>
          <p:nvPr>
            <p:ph type="ftr" sz="quarter" idx="11"/>
          </p:nvPr>
        </p:nvSpPr>
        <p:spPr/>
        <p:txBody>
          <a:bodyPr/>
          <a:lstStyle/>
          <a:p>
            <a:endParaRPr lang="es-ES"/>
          </a:p>
        </p:txBody>
      </p:sp>
      <p:sp>
        <p:nvSpPr>
          <p:cNvPr id="7" name="スライド番号プレースホルダー 6">
            <a:extLst>
              <a:ext uri="{FF2B5EF4-FFF2-40B4-BE49-F238E27FC236}">
                <a16:creationId xmlns:a16="http://schemas.microsoft.com/office/drawing/2014/main" id="{9DE83C58-4139-43AA-B64A-FE42CA8AE132}"/>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41986714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224D99-A442-4FC9-91C3-A0EAF5CD791A}"/>
              </a:ext>
            </a:extLst>
          </p:cNvPr>
          <p:cNvSpPr>
            <a:spLocks noGrp="1"/>
          </p:cNvSpPr>
          <p:nvPr>
            <p:ph type="title"/>
          </p:nvPr>
        </p:nvSpPr>
        <p:spPr/>
        <p:txBody>
          <a:bodyPr/>
          <a:lstStyle/>
          <a:p>
            <a:r>
              <a:rPr lang="ja-JP" altLang="es-ES"/>
              <a:t>マスター タイトルの書式設定</a:t>
            </a:r>
            <a:endParaRPr lang="es-ES"/>
          </a:p>
        </p:txBody>
      </p:sp>
      <p:sp>
        <p:nvSpPr>
          <p:cNvPr id="3" name="縦書きテキスト プレースホルダー 2">
            <a:extLst>
              <a:ext uri="{FF2B5EF4-FFF2-40B4-BE49-F238E27FC236}">
                <a16:creationId xmlns:a16="http://schemas.microsoft.com/office/drawing/2014/main" id="{91F3913E-C376-49DD-9087-6764842FCBDF}"/>
              </a:ext>
            </a:extLst>
          </p:cNvPr>
          <p:cNvSpPr>
            <a:spLocks noGrp="1"/>
          </p:cNvSpPr>
          <p:nvPr>
            <p:ph type="body" orient="vert" idx="1"/>
          </p:nvPr>
        </p:nvSpPr>
        <p:spPr/>
        <p:txBody>
          <a:bodyPr vert="eaVert"/>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D1086AB3-3459-40B4-BFA3-E953EE21FDD6}"/>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B311A4D6-6625-40D4-91F0-431A7E2F2C3B}"/>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6C8A5B13-D904-4F68-97CA-16AF18C3ECCC}"/>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34809933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1C67E01-EA6C-43AC-AE40-E1772565EFF6}"/>
              </a:ext>
            </a:extLst>
          </p:cNvPr>
          <p:cNvSpPr>
            <a:spLocks noGrp="1"/>
          </p:cNvSpPr>
          <p:nvPr>
            <p:ph type="title" orient="vert"/>
          </p:nvPr>
        </p:nvSpPr>
        <p:spPr>
          <a:xfrm>
            <a:off x="8724900" y="365125"/>
            <a:ext cx="2628900" cy="5811838"/>
          </a:xfrm>
        </p:spPr>
        <p:txBody>
          <a:bodyPr vert="eaVert"/>
          <a:lstStyle/>
          <a:p>
            <a:r>
              <a:rPr lang="ja-JP" altLang="es-ES"/>
              <a:t>マスター タイトルの書式設定</a:t>
            </a:r>
            <a:endParaRPr lang="es-ES"/>
          </a:p>
        </p:txBody>
      </p:sp>
      <p:sp>
        <p:nvSpPr>
          <p:cNvPr id="3" name="縦書きテキスト プレースホルダー 2">
            <a:extLst>
              <a:ext uri="{FF2B5EF4-FFF2-40B4-BE49-F238E27FC236}">
                <a16:creationId xmlns:a16="http://schemas.microsoft.com/office/drawing/2014/main" id="{E6E6FAA7-D3D6-40C3-82AE-62A07AC28F13}"/>
              </a:ext>
            </a:extLst>
          </p:cNvPr>
          <p:cNvSpPr>
            <a:spLocks noGrp="1"/>
          </p:cNvSpPr>
          <p:nvPr>
            <p:ph type="body" orient="vert" idx="1"/>
          </p:nvPr>
        </p:nvSpPr>
        <p:spPr>
          <a:xfrm>
            <a:off x="838200" y="365125"/>
            <a:ext cx="7734300" cy="5811838"/>
          </a:xfrm>
        </p:spPr>
        <p:txBody>
          <a:bodyPr vert="eaVert"/>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CE213B64-D81F-42B2-BF4E-C1B7537AA8F5}"/>
              </a:ext>
            </a:extLst>
          </p:cNvPr>
          <p:cNvSpPr>
            <a:spLocks noGrp="1"/>
          </p:cNvSpPr>
          <p:nvPr>
            <p:ph type="dt" sz="half" idx="10"/>
          </p:nvPr>
        </p:nvSpPr>
        <p:spPr/>
        <p:txBody>
          <a:body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8BE68F2E-44CF-41FB-972C-6842F4FCC347}"/>
              </a:ext>
            </a:extLst>
          </p:cNvPr>
          <p:cNvSpPr>
            <a:spLocks noGrp="1"/>
          </p:cNvSpPr>
          <p:nvPr>
            <p:ph type="ftr" sz="quarter" idx="11"/>
          </p:nvPr>
        </p:nvSpPr>
        <p:spPr/>
        <p:txBody>
          <a:bodyPr/>
          <a:lstStyle/>
          <a:p>
            <a:endParaRPr lang="es-ES"/>
          </a:p>
        </p:txBody>
      </p:sp>
      <p:sp>
        <p:nvSpPr>
          <p:cNvPr id="6" name="スライド番号プレースホルダー 5">
            <a:extLst>
              <a:ext uri="{FF2B5EF4-FFF2-40B4-BE49-F238E27FC236}">
                <a16:creationId xmlns:a16="http://schemas.microsoft.com/office/drawing/2014/main" id="{BDB6B433-9E41-4E7B-A9E0-3D4D82BAF519}"/>
              </a:ext>
            </a:extLst>
          </p:cNvPr>
          <p:cNvSpPr>
            <a:spLocks noGrp="1"/>
          </p:cNvSpPr>
          <p:nvPr>
            <p:ph type="sldNum" sz="quarter" idx="12"/>
          </p:nvPr>
        </p:nvSpPr>
        <p:spPr/>
        <p:txBody>
          <a:bodyPr/>
          <a:lstStyle/>
          <a:p>
            <a:fld id="{633CE82F-371C-4DC1-ADF3-F8D9872CC19A}" type="slidenum">
              <a:rPr lang="es-ES" smtClean="0"/>
              <a:t>‹Nº›</a:t>
            </a:fld>
            <a:endParaRPr lang="es-ES"/>
          </a:p>
        </p:txBody>
      </p:sp>
    </p:spTree>
    <p:extLst>
      <p:ext uri="{BB962C8B-B14F-4D97-AF65-F5344CB8AC3E}">
        <p14:creationId xmlns:p14="http://schemas.microsoft.com/office/powerpoint/2010/main" val="13312293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 altLang="ja-JP" dirty="0"/>
              <a:t>Haga clic para modificar el estilo de título del patrón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ltLang="ja-JP"/>
              <a:t>Haga clic para modificar el estilo de subtítulo del patrón</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7495707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6248788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ltLang="ja-JP"/>
              <a:t>Haga clic para modificar los estilos de texto del patrón</a:t>
            </a:r>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97464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1/2/2022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0483594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3470640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 altLang="ja-JP"/>
              <a:t>Haga clic para modificar el estilo de título del patrón</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ltLang="ja-JP"/>
              <a:t>Haga clic para modificar los estilos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7" name="Date Placeholder 6"/>
          <p:cNvSpPr>
            <a:spLocks noGrp="1"/>
          </p:cNvSpPr>
          <p:nvPr>
            <p:ph type="dt" sz="half" idx="10"/>
          </p:nvPr>
        </p:nvSpPr>
        <p:spPr/>
        <p:txBody>
          <a:bodyPr/>
          <a:lstStyle/>
          <a:p>
            <a:fld id="{97B4D577-6543-48E6-A548-91BF5BA83780}" type="datetimeFigureOut">
              <a:rPr lang="es-DO" smtClean="0"/>
              <a:t>1/2/2022</a:t>
            </a:fld>
            <a:endParaRPr lang="es-DO"/>
          </a:p>
        </p:txBody>
      </p:sp>
      <p:sp>
        <p:nvSpPr>
          <p:cNvPr id="8" name="Footer Placeholder 7"/>
          <p:cNvSpPr>
            <a:spLocks noGrp="1"/>
          </p:cNvSpPr>
          <p:nvPr>
            <p:ph type="ftr" sz="quarter" idx="11"/>
          </p:nvPr>
        </p:nvSpPr>
        <p:spPr/>
        <p:txBody>
          <a:bodyPr/>
          <a:lstStyle/>
          <a:p>
            <a:endParaRPr lang="es-DO"/>
          </a:p>
        </p:txBody>
      </p:sp>
      <p:sp>
        <p:nvSpPr>
          <p:cNvPr id="9" name="Slide Number Placeholder 8"/>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92959896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Date Placeholder 2"/>
          <p:cNvSpPr>
            <a:spLocks noGrp="1"/>
          </p:cNvSpPr>
          <p:nvPr>
            <p:ph type="dt" sz="half" idx="10"/>
          </p:nvPr>
        </p:nvSpPr>
        <p:spPr/>
        <p:txBody>
          <a:bodyPr/>
          <a:lstStyle/>
          <a:p>
            <a:fld id="{97B4D577-6543-48E6-A548-91BF5BA83780}" type="datetimeFigureOut">
              <a:rPr lang="es-DO" smtClean="0"/>
              <a:t>1/2/2022</a:t>
            </a:fld>
            <a:endParaRPr lang="es-DO"/>
          </a:p>
        </p:txBody>
      </p:sp>
      <p:sp>
        <p:nvSpPr>
          <p:cNvPr id="4" name="Footer Placeholder 3"/>
          <p:cNvSpPr>
            <a:spLocks noGrp="1"/>
          </p:cNvSpPr>
          <p:nvPr>
            <p:ph type="ftr" sz="quarter" idx="11"/>
          </p:nvPr>
        </p:nvSpPr>
        <p:spPr/>
        <p:txBody>
          <a:bodyPr/>
          <a:lstStyle/>
          <a:p>
            <a:endParaRPr lang="es-DO"/>
          </a:p>
        </p:txBody>
      </p:sp>
      <p:sp>
        <p:nvSpPr>
          <p:cNvPr id="5" name="Slide Number Placeholder 4"/>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120346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1/2/2022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2853440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43841386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1079149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70342947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 altLang="ja-JP"/>
              <a:t>Haga clic para modificar el estilo de título del patrón</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Date Placeholder 3"/>
          <p:cNvSpPr>
            <a:spLocks noGrp="1"/>
          </p:cNvSpPr>
          <p:nvPr>
            <p:ph type="dt" sz="half" idx="10"/>
          </p:nvPr>
        </p:nvSpPr>
        <p:spPr/>
        <p:txBody>
          <a:bodyPr/>
          <a:lstStyle/>
          <a:p>
            <a:fld id="{97B4D577-6543-48E6-A548-91BF5BA83780}" type="datetimeFigureOut">
              <a:rPr lang="es-DO" smtClean="0"/>
              <a:t>1/2/2022</a:t>
            </a:fld>
            <a:endParaRPr lang="es-DO"/>
          </a:p>
        </p:txBody>
      </p:sp>
      <p:sp>
        <p:nvSpPr>
          <p:cNvPr id="5" name="Footer Placeholder 4"/>
          <p:cNvSpPr>
            <a:spLocks noGrp="1"/>
          </p:cNvSpPr>
          <p:nvPr>
            <p:ph type="ftr" sz="quarter" idx="11"/>
          </p:nvPr>
        </p:nvSpPr>
        <p:spPr/>
        <p:txBody>
          <a:bodyPr/>
          <a:lstStyle/>
          <a:p>
            <a:endParaRPr lang="es-DO"/>
          </a:p>
        </p:txBody>
      </p:sp>
      <p:sp>
        <p:nvSpPr>
          <p:cNvPr id="6" name="Slide Number Placeholder 5"/>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30283067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9E0678D-AEBB-40FB-8C1F-AC3A4A7B0ECC}"/>
              </a:ext>
            </a:extLst>
          </p:cNvPr>
          <p:cNvSpPr>
            <a:spLocks noGrp="1"/>
          </p:cNvSpPr>
          <p:nvPr>
            <p:ph type="title"/>
          </p:nvPr>
        </p:nvSpPr>
        <p:spPr/>
        <p:txBody>
          <a:bodyPr/>
          <a:lstStyle/>
          <a:p>
            <a:r>
              <a:rPr lang="es-ES"/>
              <a:t>Haga clic para modificar el estilo de título del patrón</a:t>
            </a:r>
            <a:endParaRPr lang="es-DO"/>
          </a:p>
        </p:txBody>
      </p:sp>
      <p:sp>
        <p:nvSpPr>
          <p:cNvPr id="3" name="Marcador de fecha 2">
            <a:extLst>
              <a:ext uri="{FF2B5EF4-FFF2-40B4-BE49-F238E27FC236}">
                <a16:creationId xmlns:a16="http://schemas.microsoft.com/office/drawing/2014/main" id="{52C10F0A-B911-495A-A7BF-4E3F3308C061}"/>
              </a:ext>
            </a:extLst>
          </p:cNvPr>
          <p:cNvSpPr>
            <a:spLocks noGrp="1"/>
          </p:cNvSpPr>
          <p:nvPr>
            <p:ph type="dt" sz="half" idx="10"/>
          </p:nvPr>
        </p:nvSpPr>
        <p:spPr/>
        <p:txBody>
          <a:bodyPr/>
          <a:lstStyle/>
          <a:p>
            <a:fld id="{97B4D577-6543-48E6-A548-91BF5BA83780}" type="datetimeFigureOut">
              <a:rPr lang="es-DO" smtClean="0"/>
              <a:t>1/2/2022</a:t>
            </a:fld>
            <a:endParaRPr lang="es-DO"/>
          </a:p>
        </p:txBody>
      </p:sp>
      <p:sp>
        <p:nvSpPr>
          <p:cNvPr id="4" name="Marcador de pie de página 3">
            <a:extLst>
              <a:ext uri="{FF2B5EF4-FFF2-40B4-BE49-F238E27FC236}">
                <a16:creationId xmlns:a16="http://schemas.microsoft.com/office/drawing/2014/main" id="{EAA2276B-FA30-4461-ACE0-7FC8D92C1AD6}"/>
              </a:ext>
            </a:extLst>
          </p:cNvPr>
          <p:cNvSpPr>
            <a:spLocks noGrp="1"/>
          </p:cNvSpPr>
          <p:nvPr>
            <p:ph type="ftr" sz="quarter" idx="11"/>
          </p:nvPr>
        </p:nvSpPr>
        <p:spPr/>
        <p:txBody>
          <a:bodyPr/>
          <a:lstStyle/>
          <a:p>
            <a:endParaRPr lang="es-DO"/>
          </a:p>
        </p:txBody>
      </p:sp>
      <p:sp>
        <p:nvSpPr>
          <p:cNvPr id="5" name="Marcador de número de diapositiva 4">
            <a:extLst>
              <a:ext uri="{FF2B5EF4-FFF2-40B4-BE49-F238E27FC236}">
                <a16:creationId xmlns:a16="http://schemas.microsoft.com/office/drawing/2014/main" id="{A0B71CA4-BBB9-468F-A438-282A5D09F986}"/>
              </a:ext>
            </a:extLst>
          </p:cNvPr>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415408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B4D577-6543-48E6-A548-91BF5BA83780}" type="datetimeFigureOut">
              <a:rPr lang="es-DO" smtClean="0"/>
              <a:t>1/2/2022</a:t>
            </a:fld>
            <a:endParaRPr lang="es-DO"/>
          </a:p>
        </p:txBody>
      </p:sp>
      <p:sp>
        <p:nvSpPr>
          <p:cNvPr id="3" name="Footer Placeholder 2"/>
          <p:cNvSpPr>
            <a:spLocks noGrp="1"/>
          </p:cNvSpPr>
          <p:nvPr>
            <p:ph type="ftr" sz="quarter" idx="11"/>
          </p:nvPr>
        </p:nvSpPr>
        <p:spPr/>
        <p:txBody>
          <a:bodyPr/>
          <a:lstStyle/>
          <a:p>
            <a:endParaRPr lang="es-DO"/>
          </a:p>
        </p:txBody>
      </p:sp>
      <p:sp>
        <p:nvSpPr>
          <p:cNvPr id="4" name="Slide Number Placeholder 3"/>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2710918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ltLang="ja-JP"/>
              <a:t>Haga clic para modificar los estilos de texto del patrón</a:t>
            </a:r>
          </a:p>
          <a:p>
            <a:pPr lvl="1"/>
            <a:r>
              <a:rPr lang="es-ES" altLang="ja-JP"/>
              <a:t>Segundo nivel</a:t>
            </a:r>
          </a:p>
          <a:p>
            <a:pPr lvl="2"/>
            <a:r>
              <a:rPr lang="es-ES" altLang="ja-JP"/>
              <a:t>Tercer nivel</a:t>
            </a:r>
          </a:p>
          <a:p>
            <a:pPr lvl="3"/>
            <a:r>
              <a:rPr lang="es-ES" altLang="ja-JP"/>
              <a:t>Cuarto nivel</a:t>
            </a:r>
          </a:p>
          <a:p>
            <a:pPr lvl="4"/>
            <a:r>
              <a:rPr lang="es-ES" altLang="ja-JP"/>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4118908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 altLang="ja-JP"/>
              <a:t>Haga clic para modificar el estilo de título del patrón</a:t>
            </a:r>
            <a:endParaRPr lang="en-US" dirty="0"/>
          </a:p>
        </p:txBody>
      </p:sp>
      <p:sp>
        <p:nvSpPr>
          <p:cNvPr id="3" name="Picture Placeholder 2"/>
          <p:cNvSpPr>
            <a:spLocks noGrp="1" noChangeAspect="1"/>
          </p:cNvSpPr>
          <p:nvPr>
            <p:ph type="pic" idx="1"/>
          </p:nvPr>
        </p:nvSpPr>
        <p:spPr>
          <a:xfrm>
            <a:off x="5183188" y="987429"/>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ltLang="ja-JP"/>
              <a:t>Haga clic en el icono para agregar una imagen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ltLang="ja-JP"/>
              <a:t>Haga clic para modificar los estilos de texto del patrón</a:t>
            </a:r>
          </a:p>
        </p:txBody>
      </p:sp>
      <p:sp>
        <p:nvSpPr>
          <p:cNvPr id="5" name="Date Placeholder 4"/>
          <p:cNvSpPr>
            <a:spLocks noGrp="1"/>
          </p:cNvSpPr>
          <p:nvPr>
            <p:ph type="dt" sz="half" idx="10"/>
          </p:nvPr>
        </p:nvSpPr>
        <p:spPr/>
        <p:txBody>
          <a:bodyPr/>
          <a:lstStyle/>
          <a:p>
            <a:fld id="{97B4D577-6543-48E6-A548-91BF5BA83780}" type="datetimeFigureOut">
              <a:rPr lang="es-DO" smtClean="0"/>
              <a:t>1/2/2022</a:t>
            </a:fld>
            <a:endParaRPr lang="es-DO"/>
          </a:p>
        </p:txBody>
      </p:sp>
      <p:sp>
        <p:nvSpPr>
          <p:cNvPr id="6" name="Footer Placeholder 5"/>
          <p:cNvSpPr>
            <a:spLocks noGrp="1"/>
          </p:cNvSpPr>
          <p:nvPr>
            <p:ph type="ftr" sz="quarter" idx="11"/>
          </p:nvPr>
        </p:nvSpPr>
        <p:spPr/>
        <p:txBody>
          <a:bodyPr/>
          <a:lstStyle/>
          <a:p>
            <a:endParaRPr lang="es-DO"/>
          </a:p>
        </p:txBody>
      </p:sp>
      <p:sp>
        <p:nvSpPr>
          <p:cNvPr id="7" name="Slide Number Placeholder 6"/>
          <p:cNvSpPr>
            <a:spLocks noGrp="1"/>
          </p:cNvSpPr>
          <p:nvPr>
            <p:ph type="sldNum" sz="quarter" idx="12"/>
          </p:nvPr>
        </p:nvSpPr>
        <p:spPr/>
        <p:txBody>
          <a:bodyPr/>
          <a:lstStyle/>
          <a:p>
            <a:fld id="{7188BF38-628C-4EFC-82A8-789DBB835579}" type="slidenum">
              <a:rPr lang="es-DO" smtClean="0"/>
              <a:t>‹Nº›</a:t>
            </a:fld>
            <a:endParaRPr lang="es-DO"/>
          </a:p>
        </p:txBody>
      </p:sp>
    </p:spTree>
    <p:extLst>
      <p:ext uri="{BB962C8B-B14F-4D97-AF65-F5344CB8AC3E}">
        <p14:creationId xmlns:p14="http://schemas.microsoft.com/office/powerpoint/2010/main" val="9473923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image" Target="../media/image1.jp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theme" Target="../theme/theme6.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1/2/2022</a:t>
            </a:fld>
            <a:endParaRPr lang="es-DO"/>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
        <p:nvSpPr>
          <p:cNvPr id="7" name="テキスト ボックス 1">
            <a:extLst>
              <a:ext uri="{FF2B5EF4-FFF2-40B4-BE49-F238E27FC236}">
                <a16:creationId xmlns:a16="http://schemas.microsoft.com/office/drawing/2014/main" id="{F0B9C5CC-17B2-48D3-80E4-2B572C347959}"/>
              </a:ext>
            </a:extLst>
          </p:cNvPr>
          <p:cNvSpPr txBox="1"/>
          <p:nvPr userDrawn="1"/>
        </p:nvSpPr>
        <p:spPr>
          <a:xfrm>
            <a:off x="10673165" y="31849"/>
            <a:ext cx="1361270" cy="307777"/>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prstClr val="black"/>
                </a:solidFill>
                <a:effectLst/>
                <a:uLnTx/>
                <a:uFillTx/>
                <a:latin typeface="Century Gothic"/>
                <a:ea typeface="+mn-ea"/>
                <a:cs typeface="+mn-cs"/>
              </a:rPr>
              <a:t>A-PMD01-P01</a:t>
            </a:r>
          </a:p>
        </p:txBody>
      </p:sp>
    </p:spTree>
    <p:extLst>
      <p:ext uri="{BB962C8B-B14F-4D97-AF65-F5344CB8AC3E}">
        <p14:creationId xmlns:p14="http://schemas.microsoft.com/office/powerpoint/2010/main" val="13305630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60000"/>
            <a:lum/>
          </a:blip>
          <a:srcRect/>
          <a:tile tx="0" ty="0" sx="63905" sy="63905"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extLst>
      <p:ext uri="{BB962C8B-B14F-4D97-AF65-F5344CB8AC3E}">
        <p14:creationId xmlns:p14="http://schemas.microsoft.com/office/powerpoint/2010/main" val="23042082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0"/>
            <a:lum/>
          </a:blip>
          <a:srcRect/>
          <a:tile tx="0" ty="0" sx="20000" sy="20000" flip="none" algn="tl"/>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70B740A-9A3A-454D-B198-ED1A00DA2E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s-DO"/>
              <a:t>マスター タイトルの書式設定</a:t>
            </a:r>
            <a:endParaRPr lang="es-DO"/>
          </a:p>
        </p:txBody>
      </p:sp>
      <p:sp>
        <p:nvSpPr>
          <p:cNvPr id="3" name="テキスト プレースホルダー 2">
            <a:extLst>
              <a:ext uri="{FF2B5EF4-FFF2-40B4-BE49-F238E27FC236}">
                <a16:creationId xmlns:a16="http://schemas.microsoft.com/office/drawing/2014/main" id="{2572C7CD-718D-45FE-BAC2-3CC446148BD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a:t>マスター テキストの書式設定</a:t>
            </a:r>
          </a:p>
          <a:p>
            <a:pPr lvl="1"/>
            <a:r>
              <a:rPr lang="ja-JP" altLang="es-DO"/>
              <a:t>第 </a:t>
            </a:r>
            <a:r>
              <a:rPr lang="es-DO" altLang="ja-JP"/>
              <a:t>2 </a:t>
            </a:r>
            <a:r>
              <a:rPr lang="ja-JP" altLang="es-DO"/>
              <a:t>レベル</a:t>
            </a:r>
          </a:p>
          <a:p>
            <a:pPr lvl="2"/>
            <a:r>
              <a:rPr lang="ja-JP" altLang="es-DO"/>
              <a:t>第 </a:t>
            </a:r>
            <a:r>
              <a:rPr lang="es-DO" altLang="ja-JP"/>
              <a:t>3 </a:t>
            </a:r>
            <a:r>
              <a:rPr lang="ja-JP" altLang="es-DO"/>
              <a:t>レベル</a:t>
            </a:r>
          </a:p>
          <a:p>
            <a:pPr lvl="3"/>
            <a:r>
              <a:rPr lang="ja-JP" altLang="es-DO"/>
              <a:t>第 </a:t>
            </a:r>
            <a:r>
              <a:rPr lang="es-DO" altLang="ja-JP"/>
              <a:t>4 </a:t>
            </a:r>
            <a:r>
              <a:rPr lang="ja-JP" altLang="es-DO"/>
              <a:t>レベル</a:t>
            </a:r>
          </a:p>
          <a:p>
            <a:pPr lvl="4"/>
            <a:r>
              <a:rPr lang="ja-JP" altLang="es-DO"/>
              <a:t>第 </a:t>
            </a:r>
            <a:r>
              <a:rPr lang="es-DO" altLang="ja-JP"/>
              <a:t>5 </a:t>
            </a:r>
            <a:r>
              <a:rPr lang="ja-JP" altLang="es-DO"/>
              <a:t>レベル</a:t>
            </a:r>
            <a:endParaRPr lang="es-DO"/>
          </a:p>
        </p:txBody>
      </p:sp>
      <p:sp>
        <p:nvSpPr>
          <p:cNvPr id="4" name="日付プレースホルダー 3">
            <a:extLst>
              <a:ext uri="{FF2B5EF4-FFF2-40B4-BE49-F238E27FC236}">
                <a16:creationId xmlns:a16="http://schemas.microsoft.com/office/drawing/2014/main" id="{FD439099-616A-4847-BDBF-C74B32D522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A5F96D-395C-48E6-8B39-71B464257F36}" type="datetimeFigureOut">
              <a:rPr lang="es-DO" smtClean="0"/>
              <a:t>1/2/2022</a:t>
            </a:fld>
            <a:endParaRPr lang="es-DO"/>
          </a:p>
        </p:txBody>
      </p:sp>
      <p:sp>
        <p:nvSpPr>
          <p:cNvPr id="5" name="フッター プレースホルダー 4">
            <a:extLst>
              <a:ext uri="{FF2B5EF4-FFF2-40B4-BE49-F238E27FC236}">
                <a16:creationId xmlns:a16="http://schemas.microsoft.com/office/drawing/2014/main" id="{8069F6A4-4C04-4D60-87FA-5CF2098861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スライド番号プレースホルダー 5">
            <a:extLst>
              <a:ext uri="{FF2B5EF4-FFF2-40B4-BE49-F238E27FC236}">
                <a16:creationId xmlns:a16="http://schemas.microsoft.com/office/drawing/2014/main" id="{D4D874FA-68E8-4CFB-A038-84276C0982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D92115-382E-45A2-AB39-4CB8B6246B10}" type="slidenum">
              <a:rPr lang="es-DO" smtClean="0"/>
              <a:t>‹Nº›</a:t>
            </a:fld>
            <a:endParaRPr lang="es-DO"/>
          </a:p>
        </p:txBody>
      </p:sp>
    </p:spTree>
    <p:extLst>
      <p:ext uri="{BB962C8B-B14F-4D97-AF65-F5344CB8AC3E}">
        <p14:creationId xmlns:p14="http://schemas.microsoft.com/office/powerpoint/2010/main" val="114541127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1/2/2022</a:t>
            </a:fld>
            <a:endParaRPr lang="es-D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Tree>
    <p:extLst>
      <p:ext uri="{BB962C8B-B14F-4D97-AF65-F5344CB8AC3E}">
        <p14:creationId xmlns:p14="http://schemas.microsoft.com/office/powerpoint/2010/main" val="12878174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0000"/>
            <a:lum/>
          </a:blip>
          <a:srcRect/>
          <a:tile tx="0" ty="0" sx="20000" sy="20000" flip="none" algn="tl"/>
        </a:blip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06246D5-6EA7-4C66-A1EB-E7FBE61C6B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ja-JP" altLang="es-ES"/>
              <a:t>マスター タイトルの書式設定</a:t>
            </a:r>
            <a:endParaRPr lang="es-ES"/>
          </a:p>
        </p:txBody>
      </p:sp>
      <p:sp>
        <p:nvSpPr>
          <p:cNvPr id="3" name="テキスト プレースホルダー 2">
            <a:extLst>
              <a:ext uri="{FF2B5EF4-FFF2-40B4-BE49-F238E27FC236}">
                <a16:creationId xmlns:a16="http://schemas.microsoft.com/office/drawing/2014/main" id="{4D5EF904-5825-4DCB-B738-453CE38BD6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ES"/>
              <a:t>マスター テキストの書式設定</a:t>
            </a:r>
          </a:p>
          <a:p>
            <a:pPr lvl="1"/>
            <a:r>
              <a:rPr lang="ja-JP" altLang="es-ES"/>
              <a:t>第 </a:t>
            </a:r>
            <a:r>
              <a:rPr lang="es-ES" altLang="ja-JP"/>
              <a:t>2 </a:t>
            </a:r>
            <a:r>
              <a:rPr lang="ja-JP" altLang="es-ES"/>
              <a:t>レベル</a:t>
            </a:r>
          </a:p>
          <a:p>
            <a:pPr lvl="2"/>
            <a:r>
              <a:rPr lang="ja-JP" altLang="es-ES"/>
              <a:t>第 </a:t>
            </a:r>
            <a:r>
              <a:rPr lang="es-ES" altLang="ja-JP"/>
              <a:t>3 </a:t>
            </a:r>
            <a:r>
              <a:rPr lang="ja-JP" altLang="es-ES"/>
              <a:t>レベル</a:t>
            </a:r>
          </a:p>
          <a:p>
            <a:pPr lvl="3"/>
            <a:r>
              <a:rPr lang="ja-JP" altLang="es-ES"/>
              <a:t>第 </a:t>
            </a:r>
            <a:r>
              <a:rPr lang="es-ES" altLang="ja-JP"/>
              <a:t>4 </a:t>
            </a:r>
            <a:r>
              <a:rPr lang="ja-JP" altLang="es-ES"/>
              <a:t>レベル</a:t>
            </a:r>
          </a:p>
          <a:p>
            <a:pPr lvl="4"/>
            <a:r>
              <a:rPr lang="ja-JP" altLang="es-ES"/>
              <a:t>第 </a:t>
            </a:r>
            <a:r>
              <a:rPr lang="es-ES" altLang="ja-JP"/>
              <a:t>5 </a:t>
            </a:r>
            <a:r>
              <a:rPr lang="ja-JP" altLang="es-ES"/>
              <a:t>レベル</a:t>
            </a:r>
            <a:endParaRPr lang="es-ES"/>
          </a:p>
        </p:txBody>
      </p:sp>
      <p:sp>
        <p:nvSpPr>
          <p:cNvPr id="4" name="日付プレースホルダー 3">
            <a:extLst>
              <a:ext uri="{FF2B5EF4-FFF2-40B4-BE49-F238E27FC236}">
                <a16:creationId xmlns:a16="http://schemas.microsoft.com/office/drawing/2014/main" id="{3941950F-514F-4229-A967-9F94553BE6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01154B-0D2D-409D-BE2F-81B5BD2144DE}" type="datetimeFigureOut">
              <a:rPr lang="es-ES" smtClean="0"/>
              <a:t>01/02/2022</a:t>
            </a:fld>
            <a:endParaRPr lang="es-ES"/>
          </a:p>
        </p:txBody>
      </p:sp>
      <p:sp>
        <p:nvSpPr>
          <p:cNvPr id="5" name="フッター プレースホルダー 4">
            <a:extLst>
              <a:ext uri="{FF2B5EF4-FFF2-40B4-BE49-F238E27FC236}">
                <a16:creationId xmlns:a16="http://schemas.microsoft.com/office/drawing/2014/main" id="{A02BE486-5BF5-4B55-B8A6-E5B677C7AF4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スライド番号プレースホルダー 5">
            <a:extLst>
              <a:ext uri="{FF2B5EF4-FFF2-40B4-BE49-F238E27FC236}">
                <a16:creationId xmlns:a16="http://schemas.microsoft.com/office/drawing/2014/main" id="{B35E3EA7-10B1-4DF1-BAD1-7816B402AD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CE82F-371C-4DC1-ADF3-F8D9872CC19A}" type="slidenum">
              <a:rPr lang="es-ES" smtClean="0"/>
              <a:t>‹Nº›</a:t>
            </a:fld>
            <a:endParaRPr lang="es-ES"/>
          </a:p>
        </p:txBody>
      </p:sp>
    </p:spTree>
    <p:extLst>
      <p:ext uri="{BB962C8B-B14F-4D97-AF65-F5344CB8AC3E}">
        <p14:creationId xmlns:p14="http://schemas.microsoft.com/office/powerpoint/2010/main" val="2761102126"/>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alphaModFix amt="50000"/>
            <a:lum/>
          </a:blip>
          <a:srcRect/>
          <a:tile tx="0" ty="0" sx="63905" sy="63905"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s-DO"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s-DO" dirty="0"/>
              <a:t>マスター テキストの書式設定</a:t>
            </a:r>
          </a:p>
          <a:p>
            <a:pPr lvl="1"/>
            <a:r>
              <a:rPr lang="ja-JP" altLang="es-DO" dirty="0"/>
              <a:t>第 </a:t>
            </a:r>
            <a:r>
              <a:rPr lang="es-DO" altLang="ja-JP" dirty="0"/>
              <a:t>2 </a:t>
            </a:r>
            <a:r>
              <a:rPr lang="ja-JP" altLang="es-DO" dirty="0"/>
              <a:t>レベル</a:t>
            </a:r>
          </a:p>
          <a:p>
            <a:pPr lvl="2"/>
            <a:r>
              <a:rPr lang="ja-JP" altLang="es-DO" dirty="0"/>
              <a:t>第 </a:t>
            </a:r>
            <a:r>
              <a:rPr lang="es-DO" altLang="ja-JP" dirty="0"/>
              <a:t>3 </a:t>
            </a:r>
            <a:r>
              <a:rPr lang="ja-JP" altLang="es-DO" dirty="0"/>
              <a:t>レベル</a:t>
            </a:r>
          </a:p>
          <a:p>
            <a:pPr lvl="3"/>
            <a:r>
              <a:rPr lang="ja-JP" altLang="es-DO" dirty="0"/>
              <a:t>第 </a:t>
            </a:r>
            <a:r>
              <a:rPr lang="es-DO" altLang="ja-JP" dirty="0"/>
              <a:t>4 </a:t>
            </a:r>
            <a:r>
              <a:rPr lang="ja-JP" altLang="es-DO" dirty="0"/>
              <a:t>レベル</a:t>
            </a:r>
          </a:p>
          <a:p>
            <a:pPr lvl="4"/>
            <a:r>
              <a:rPr lang="ja-JP" altLang="es-DO" dirty="0"/>
              <a:t>第 </a:t>
            </a:r>
            <a:r>
              <a:rPr lang="es-DO" altLang="ja-JP" dirty="0"/>
              <a:t>5 </a:t>
            </a:r>
            <a:r>
              <a:rPr lang="ja-JP" altLang="es-DO" dirty="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B4D577-6543-48E6-A548-91BF5BA83780}" type="datetimeFigureOut">
              <a:rPr lang="es-DO" smtClean="0"/>
              <a:t>1/2/2022</a:t>
            </a:fld>
            <a:endParaRPr lang="es-DO"/>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88BF38-628C-4EFC-82A8-789DBB835579}" type="slidenum">
              <a:rPr lang="es-DO" smtClean="0"/>
              <a:t>‹Nº›</a:t>
            </a:fld>
            <a:endParaRPr lang="es-DO"/>
          </a:p>
        </p:txBody>
      </p:sp>
    </p:spTree>
    <p:extLst>
      <p:ext uri="{BB962C8B-B14F-4D97-AF65-F5344CB8AC3E}">
        <p14:creationId xmlns:p14="http://schemas.microsoft.com/office/powerpoint/2010/main" val="56613657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8.xml"/><Relationship Id="rId7" Type="http://schemas.openxmlformats.org/officeDocument/2006/relationships/image" Target="../media/image5.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0.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9.xml"/></Relationships>
</file>

<file path=ppt/slides/_rels/slide16.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35.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9.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9.png"/><Relationship Id="rId1" Type="http://schemas.openxmlformats.org/officeDocument/2006/relationships/slideLayout" Target="../slideLayouts/slideLayout47.xml"/><Relationship Id="rId4" Type="http://schemas.openxmlformats.org/officeDocument/2006/relationships/image" Target="../media/image10.emf"/></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89" name="テキスト ボックス 88">
            <a:extLst>
              <a:ext uri="{FF2B5EF4-FFF2-40B4-BE49-F238E27FC236}">
                <a16:creationId xmlns:a16="http://schemas.microsoft.com/office/drawing/2014/main" id="{FD7DE5B8-29A0-40B1-8DD4-14906185CE90}"/>
              </a:ext>
            </a:extLst>
          </p:cNvPr>
          <p:cNvSpPr txBox="1"/>
          <p:nvPr/>
        </p:nvSpPr>
        <p:spPr>
          <a:xfrm>
            <a:off x="149356" y="294735"/>
            <a:ext cx="12404319" cy="1384995"/>
          </a:xfrm>
          <a:prstGeom prst="rect">
            <a:avLst/>
          </a:prstGeom>
          <a:noFill/>
        </p:spPr>
        <p:txBody>
          <a:bodyPr wrap="square" rtlCol="0">
            <a:spAutoFit/>
          </a:bodyPr>
          <a:lstStyle/>
          <a:p>
            <a:pPr lvl="0" algn="ctr">
              <a:defRPr/>
            </a:pPr>
            <a:r>
              <a:rPr lang="es-ES" sz="2800" b="1" dirty="0">
                <a:solidFill>
                  <a:schemeClr val="bg1"/>
                </a:solidFill>
                <a:latin typeface="Century Gothic" panose="020B0502020202020204" pitchFamily="34" charset="0"/>
              </a:rPr>
              <a:t>REVISIÓN DE INFORME DE MONITOREO ANUAL DEL PMD, ACTUALIZACIÓN DEL DIAGNÓSTICO MUNICIPAL (SÍNTESIS)-IDENTIFICACIÓN DE NUEVAS PROBLEMÁTICAS</a:t>
            </a:r>
          </a:p>
        </p:txBody>
      </p:sp>
      <p:sp>
        <p:nvSpPr>
          <p:cNvPr id="43042" name="Freeform 34"/>
          <p:cNvSpPr>
            <a:spLocks/>
          </p:cNvSpPr>
          <p:nvPr/>
        </p:nvSpPr>
        <p:spPr bwMode="auto">
          <a:xfrm>
            <a:off x="6888298" y="3817761"/>
            <a:ext cx="30020" cy="34173"/>
          </a:xfrm>
          <a:custGeom>
            <a:avLst/>
            <a:gdLst/>
            <a:ahLst/>
            <a:cxnLst>
              <a:cxn ang="0">
                <a:pos x="78" y="99"/>
              </a:cxn>
              <a:cxn ang="0">
                <a:pos x="84" y="54"/>
              </a:cxn>
              <a:cxn ang="0">
                <a:pos x="63" y="27"/>
              </a:cxn>
              <a:cxn ang="0">
                <a:pos x="54" y="6"/>
              </a:cxn>
              <a:cxn ang="0">
                <a:pos x="27" y="0"/>
              </a:cxn>
              <a:cxn ang="0">
                <a:pos x="15" y="27"/>
              </a:cxn>
              <a:cxn ang="0">
                <a:pos x="0" y="54"/>
              </a:cxn>
              <a:cxn ang="0">
                <a:pos x="12" y="90"/>
              </a:cxn>
              <a:cxn ang="0">
                <a:pos x="36" y="87"/>
              </a:cxn>
              <a:cxn ang="0">
                <a:pos x="78" y="99"/>
              </a:cxn>
            </a:cxnLst>
            <a:rect l="0" t="0" r="r" b="b"/>
            <a:pathLst>
              <a:path w="84" h="99">
                <a:moveTo>
                  <a:pt x="78" y="99"/>
                </a:moveTo>
                <a:lnTo>
                  <a:pt x="84" y="54"/>
                </a:lnTo>
                <a:lnTo>
                  <a:pt x="63" y="27"/>
                </a:lnTo>
                <a:lnTo>
                  <a:pt x="54" y="6"/>
                </a:lnTo>
                <a:lnTo>
                  <a:pt x="27" y="0"/>
                </a:lnTo>
                <a:lnTo>
                  <a:pt x="15" y="27"/>
                </a:lnTo>
                <a:lnTo>
                  <a:pt x="0" y="54"/>
                </a:lnTo>
                <a:lnTo>
                  <a:pt x="12" y="90"/>
                </a:lnTo>
                <a:lnTo>
                  <a:pt x="36" y="87"/>
                </a:lnTo>
                <a:lnTo>
                  <a:pt x="78" y="99"/>
                </a:lnTo>
                <a:close/>
              </a:path>
            </a:pathLst>
          </a:custGeom>
          <a:solidFill>
            <a:schemeClr val="accent2">
              <a:lumMod val="40000"/>
              <a:lumOff val="60000"/>
            </a:schemeClr>
          </a:solidFill>
          <a:ln w="6350" cmpd="sng">
            <a:solidFill>
              <a:srgbClr val="C00000"/>
            </a:solid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1200" cap="none" spc="0" normalizeH="0" baseline="0" noProof="0">
              <a:ln>
                <a:noFill/>
              </a:ln>
              <a:solidFill>
                <a:prstClr val="black"/>
              </a:solidFill>
              <a:effectLst/>
              <a:uLnTx/>
              <a:uFillTx/>
              <a:latin typeface="Calibri" panose="020F0502020204030204"/>
              <a:ea typeface="ＭＳ Ｐゴシック" pitchFamily="50" charset="-128"/>
              <a:cs typeface="+mn-cs"/>
            </a:endParaRPr>
          </a:p>
        </p:txBody>
      </p:sp>
      <p:pic>
        <p:nvPicPr>
          <p:cNvPr id="2" name="図 1">
            <a:extLst>
              <a:ext uri="{FF2B5EF4-FFF2-40B4-BE49-F238E27FC236}">
                <a16:creationId xmlns:a16="http://schemas.microsoft.com/office/drawing/2014/main" id="{35031BCA-2D9C-45DD-BB67-E03A0BE59624}"/>
              </a:ext>
            </a:extLst>
          </p:cNvPr>
          <p:cNvPicPr>
            <a:picLocks noChangeAspect="1"/>
          </p:cNvPicPr>
          <p:nvPr/>
        </p:nvPicPr>
        <p:blipFill>
          <a:blip r:embed="rId5">
            <a:alphaModFix/>
          </a:blip>
          <a:stretch>
            <a:fillRect/>
          </a:stretch>
        </p:blipFill>
        <p:spPr>
          <a:xfrm>
            <a:off x="4538227" y="2331625"/>
            <a:ext cx="3328704" cy="2194750"/>
          </a:xfrm>
          <a:prstGeom prst="rect">
            <a:avLst/>
          </a:prstGeom>
        </p:spPr>
      </p:pic>
      <p:grpSp>
        <p:nvGrpSpPr>
          <p:cNvPr id="5" name="グループ化 4">
            <a:extLst>
              <a:ext uri="{FF2B5EF4-FFF2-40B4-BE49-F238E27FC236}">
                <a16:creationId xmlns:a16="http://schemas.microsoft.com/office/drawing/2014/main" id="{3BB9585E-7E68-41CA-B40B-D9F2D460ED47}"/>
              </a:ext>
            </a:extLst>
          </p:cNvPr>
          <p:cNvGrpSpPr/>
          <p:nvPr/>
        </p:nvGrpSpPr>
        <p:grpSpPr>
          <a:xfrm>
            <a:off x="6888298" y="3851934"/>
            <a:ext cx="752841" cy="403007"/>
            <a:chOff x="6790620" y="2292484"/>
            <a:chExt cx="1347538" cy="721358"/>
          </a:xfrm>
        </p:grpSpPr>
        <p:pic>
          <p:nvPicPr>
            <p:cNvPr id="12" name="図 11" descr="図形 が含まれている画像&#10;&#10;自動的に生成された説明">
              <a:extLst>
                <a:ext uri="{FF2B5EF4-FFF2-40B4-BE49-F238E27FC236}">
                  <a16:creationId xmlns:a16="http://schemas.microsoft.com/office/drawing/2014/main" id="{A2AE77AE-0462-48E5-A504-61CEEA8054AE}"/>
                </a:ext>
              </a:extLst>
            </p:cNvPr>
            <p:cNvPicPr>
              <a:picLocks noChangeAspect="1"/>
            </p:cNvPicPr>
            <p:nvPr/>
          </p:nvPicPr>
          <p:blipFill>
            <a:blip r:embed="rId6" cstate="print">
              <a:alphaModFix amt="50000"/>
              <a:extLst>
                <a:ext uri="{28A0092B-C50C-407E-A947-70E740481C1C}">
                  <a14:useLocalDpi xmlns:a14="http://schemas.microsoft.com/office/drawing/2010/main" val="0"/>
                </a:ext>
              </a:extLst>
            </a:blip>
            <a:stretch>
              <a:fillRect/>
            </a:stretch>
          </p:blipFill>
          <p:spPr>
            <a:xfrm>
              <a:off x="7748718" y="2864910"/>
              <a:ext cx="389440" cy="126568"/>
            </a:xfrm>
            <a:prstGeom prst="rect">
              <a:avLst/>
            </a:prstGeom>
          </p:spPr>
        </p:pic>
        <p:pic>
          <p:nvPicPr>
            <p:cNvPr id="4" name="図 3" descr="ロゴ&#10;&#10;自動的に生成された説明">
              <a:extLst>
                <a:ext uri="{FF2B5EF4-FFF2-40B4-BE49-F238E27FC236}">
                  <a16:creationId xmlns:a16="http://schemas.microsoft.com/office/drawing/2014/main" id="{82409F32-13CA-4B03-A94D-783B6A5EE89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90620" y="2292484"/>
              <a:ext cx="892681" cy="721358"/>
            </a:xfrm>
            <a:prstGeom prst="rect">
              <a:avLst/>
            </a:prstGeom>
          </p:spPr>
        </p:pic>
      </p:grpSp>
      <p:pic>
        <p:nvPicPr>
          <p:cNvPr id="6" name="Chime-001">
            <a:hlinkClick r:id="" action="ppaction://media"/>
            <a:extLst>
              <a:ext uri="{FF2B5EF4-FFF2-40B4-BE49-F238E27FC236}">
                <a16:creationId xmlns:a16="http://schemas.microsoft.com/office/drawing/2014/main" id="{0FD4DBF9-C7AA-4209-A3C4-2E7D8B69C5E1}"/>
              </a:ext>
            </a:extLst>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157825" y="456714"/>
            <a:ext cx="347663" cy="347662"/>
          </a:xfrm>
          <a:prstGeom prst="rect">
            <a:avLst/>
          </a:prstGeom>
        </p:spPr>
      </p:pic>
      <p:sp>
        <p:nvSpPr>
          <p:cNvPr id="88" name="テキスト ボックス 87">
            <a:extLst>
              <a:ext uri="{FF2B5EF4-FFF2-40B4-BE49-F238E27FC236}">
                <a16:creationId xmlns:a16="http://schemas.microsoft.com/office/drawing/2014/main" id="{1211EE04-3DDA-414C-BFB9-A6B9B135C743}"/>
              </a:ext>
            </a:extLst>
          </p:cNvPr>
          <p:cNvSpPr txBox="1"/>
          <p:nvPr/>
        </p:nvSpPr>
        <p:spPr>
          <a:xfrm>
            <a:off x="5157753" y="4254941"/>
            <a:ext cx="2989921"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REPÚBLICA DOMINICANA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11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Territorios Fortalecidos</a:t>
            </a:r>
          </a:p>
        </p:txBody>
      </p:sp>
      <p:sp>
        <p:nvSpPr>
          <p:cNvPr id="11" name="テキスト ボックス 10">
            <a:extLst>
              <a:ext uri="{FF2B5EF4-FFF2-40B4-BE49-F238E27FC236}">
                <a16:creationId xmlns:a16="http://schemas.microsoft.com/office/drawing/2014/main" id="{18B016F6-60EB-4828-84E0-E1A80682FE4C}"/>
              </a:ext>
            </a:extLst>
          </p:cNvPr>
          <p:cNvSpPr txBox="1"/>
          <p:nvPr/>
        </p:nvSpPr>
        <p:spPr>
          <a:xfrm>
            <a:off x="3048000" y="5680250"/>
            <a:ext cx="6096000" cy="76944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s-DO" altLang="ja-JP" sz="4400" b="1" i="0" u="none" strike="noStrike" kern="1200" cap="none" spc="0" normalizeH="0" baseline="0" noProof="0" dirty="0">
                <a:ln>
                  <a:noFill/>
                </a:ln>
                <a:solidFill>
                  <a:prstClr val="white"/>
                </a:solidFill>
                <a:effectLst/>
                <a:uLnTx/>
                <a:uFillTx/>
                <a:latin typeface="Century Gothic" panose="020B0502020202020204" pitchFamily="34" charset="0"/>
                <a:ea typeface="游ゴシック" panose="020B0400000000000000" pitchFamily="50" charset="-128"/>
                <a:cs typeface="+mn-cs"/>
              </a:rPr>
              <a:t>A-PMD01</a:t>
            </a:r>
          </a:p>
        </p:txBody>
      </p:sp>
    </p:spTree>
    <p:extLst>
      <p:ext uri="{BB962C8B-B14F-4D97-AF65-F5344CB8AC3E}">
        <p14:creationId xmlns:p14="http://schemas.microsoft.com/office/powerpoint/2010/main" val="359223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par>
                                <p:cTn id="7" presetID="26" presetClass="emph" presetSubtype="0" fill="hold" nodeType="withEffect">
                                  <p:stCondLst>
                                    <p:cond delay="0"/>
                                  </p:stCondLst>
                                  <p:childTnLst>
                                    <p:animEffect transition="out" filter="fade">
                                      <p:cBhvr>
                                        <p:cTn id="8" dur="400" tmFilter="0, 0; .2, .5; .8, .5; 1, 0"/>
                                        <p:tgtEl>
                                          <p:spTgt spid="2"/>
                                        </p:tgtEl>
                                      </p:cBhvr>
                                    </p:animEffect>
                                    <p:animScale>
                                      <p:cBhvr>
                                        <p:cTn id="9" dur="200" autoRev="1" fill="hold"/>
                                        <p:tgtEl>
                                          <p:spTgt spid="2"/>
                                        </p:tgtEl>
                                      </p:cBhvr>
                                      <p:by x="105000" y="105000"/>
                                    </p:animScale>
                                  </p:childTnLst>
                                </p:cTn>
                              </p:par>
                              <p:par>
                                <p:cTn id="10" presetID="10"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animEffect transition="in" filter="fade">
                                      <p:cBhvr>
                                        <p:cTn id="15" dur="500"/>
                                        <p:tgtEl>
                                          <p:spTgt spid="89"/>
                                        </p:tgtEl>
                                      </p:cBhvr>
                                    </p:animEffect>
                                  </p:childTnLst>
                                </p:cTn>
                              </p:par>
                              <p:par>
                                <p:cTn id="16" presetID="22" presetClass="entr" presetSubtype="8" fill="hold" grpId="0" nodeType="withEffect">
                                  <p:stCondLst>
                                    <p:cond delay="0"/>
                                  </p:stCondLst>
                                  <p:iterate type="lt">
                                    <p:tmPct val="10000"/>
                                  </p:iterate>
                                  <p:childTnLst>
                                    <p:set>
                                      <p:cBhvr>
                                        <p:cTn id="17" dur="1" fill="hold">
                                          <p:stCondLst>
                                            <p:cond delay="0"/>
                                          </p:stCondLst>
                                        </p:cTn>
                                        <p:tgtEl>
                                          <p:spTgt spid="88"/>
                                        </p:tgtEl>
                                        <p:attrNameLst>
                                          <p:attrName>style.visibility</p:attrName>
                                        </p:attrNameLst>
                                      </p:cBhvr>
                                      <p:to>
                                        <p:strVal val="visible"/>
                                      </p:to>
                                    </p:set>
                                    <p:animEffect transition="in" filter="wipe(left)">
                                      <p:cBhvr>
                                        <p:cTn id="1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19" fill="hold" display="0">
                  <p:stCondLst>
                    <p:cond delay="indefinite"/>
                  </p:stCondLst>
                  <p:endCondLst>
                    <p:cond evt="onStopAudio" delay="0">
                      <p:tgtEl>
                        <p:sldTgt/>
                      </p:tgtEl>
                    </p:cond>
                  </p:endCondLst>
                </p:cTn>
                <p:tgtEl>
                  <p:spTgt spid="6"/>
                </p:tgtEl>
              </p:cMediaNode>
            </p:audio>
          </p:childTnLst>
        </p:cTn>
      </p:par>
    </p:tnLst>
    <p:bldLst>
      <p:bldP spid="89" grpId="0"/>
      <p:bldP spid="8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5352D666-9B6E-4335-A1CD-A5EDF1E5F564}"/>
              </a:ext>
            </a:extLst>
          </p:cNvPr>
          <p:cNvSpPr/>
          <p:nvPr/>
        </p:nvSpPr>
        <p:spPr>
          <a:xfrm>
            <a:off x="2779134" y="591126"/>
            <a:ext cx="7475052" cy="369332"/>
          </a:xfrm>
          <a:prstGeom prst="rect">
            <a:avLst/>
          </a:prstGeom>
        </p:spPr>
        <p:txBody>
          <a:bodyPr wrap="square">
            <a:spAutoFit/>
          </a:bodyPr>
          <a:lstStyle/>
          <a:p>
            <a:pPr algn="r">
              <a:buClr>
                <a:srgbClr val="000000"/>
              </a:buClr>
              <a:defRPr/>
            </a:pPr>
            <a:r>
              <a:rPr lang="es-DO" altLang="ja-JP" kern="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rPr>
              <a:t>OMPP Y CDM SE REUNEN Y EVALUAN NUEVOS DATOS PARA PMD</a:t>
            </a:r>
            <a:endParaRPr lang="es-DO" altLang="ja-JP" sz="1600" kern="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endParaRPr>
          </a:p>
        </p:txBody>
      </p:sp>
      <p:sp>
        <p:nvSpPr>
          <p:cNvPr id="3" name="CuadroTexto 2">
            <a:extLst>
              <a:ext uri="{FF2B5EF4-FFF2-40B4-BE49-F238E27FC236}">
                <a16:creationId xmlns:a16="http://schemas.microsoft.com/office/drawing/2014/main" id="{6AB9EF0F-A0FD-456A-A500-A4C6C34049CE}"/>
              </a:ext>
            </a:extLst>
          </p:cNvPr>
          <p:cNvSpPr txBox="1"/>
          <p:nvPr/>
        </p:nvSpPr>
        <p:spPr>
          <a:xfrm>
            <a:off x="570662" y="1215266"/>
            <a:ext cx="8054741" cy="1200329"/>
          </a:xfrm>
          <a:prstGeom prst="rect">
            <a:avLst/>
          </a:prstGeom>
          <a:noFill/>
        </p:spPr>
        <p:txBody>
          <a:bodyPr wrap="square" rtlCol="0">
            <a:spAutoFit/>
          </a:bodyPr>
          <a:lstStyle/>
          <a:p>
            <a:pPr algn="just"/>
            <a:r>
              <a:rPr lang="es-CL" dirty="0"/>
              <a:t>Luego de revisar el informe de monitoreo del PMD, se actualizan en caso necesario las informaciones primarias y secundarias del PMD. Para esto se dividen en grupos según los 4 ejes de la END y cada grupo actualiza la síntesis del diagnóstico.</a:t>
            </a:r>
            <a:endParaRPr lang="es-DO" dirty="0">
              <a:solidFill>
                <a:srgbClr val="C00000"/>
              </a:solidFill>
            </a:endParaRPr>
          </a:p>
        </p:txBody>
      </p:sp>
      <p:sp>
        <p:nvSpPr>
          <p:cNvPr id="34" name="正方形/長方形 1">
            <a:extLst>
              <a:ext uri="{FF2B5EF4-FFF2-40B4-BE49-F238E27FC236}">
                <a16:creationId xmlns:a16="http://schemas.microsoft.com/office/drawing/2014/main" id="{75EF1BD5-E39A-4ACB-9C7B-21D33788A5FE}"/>
              </a:ext>
            </a:extLst>
          </p:cNvPr>
          <p:cNvSpPr/>
          <p:nvPr/>
        </p:nvSpPr>
        <p:spPr>
          <a:xfrm>
            <a:off x="184876" y="160171"/>
            <a:ext cx="7475052" cy="584775"/>
          </a:xfrm>
          <a:prstGeom prst="rect">
            <a:avLst/>
          </a:prstGeom>
        </p:spPr>
        <p:txBody>
          <a:bodyPr wrap="square">
            <a:spAutoFit/>
          </a:bodyPr>
          <a:lstStyle/>
          <a:p>
            <a:pPr>
              <a:buClr>
                <a:srgbClr val="000000"/>
              </a:buClr>
              <a:defRPr/>
            </a:pPr>
            <a:r>
              <a:rPr lang="es-DO" altLang="ja-JP" sz="1600" b="1" i="1" kern="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rPr>
              <a:t>ACTUALIZACIÓN DE SÍSTESIS DE DIAGNÓSTICO</a:t>
            </a:r>
          </a:p>
          <a:p>
            <a:pPr algn="r">
              <a:buClr>
                <a:srgbClr val="000000"/>
              </a:buClr>
              <a:defRPr/>
            </a:pPr>
            <a:endParaRPr lang="es-DO" altLang="ja-JP" sz="1600" i="1" kern="10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endParaRPr>
          </a:p>
        </p:txBody>
      </p:sp>
      <p:pic>
        <p:nvPicPr>
          <p:cNvPr id="5" name="Imagen 4">
            <a:extLst>
              <a:ext uri="{FF2B5EF4-FFF2-40B4-BE49-F238E27FC236}">
                <a16:creationId xmlns:a16="http://schemas.microsoft.com/office/drawing/2014/main" id="{6AC08AB7-6C35-41B8-A1C1-7261840BE6AA}"/>
              </a:ext>
            </a:extLst>
          </p:cNvPr>
          <p:cNvPicPr>
            <a:picLocks noChangeAspect="1"/>
          </p:cNvPicPr>
          <p:nvPr/>
        </p:nvPicPr>
        <p:blipFill>
          <a:blip r:embed="rId2"/>
          <a:stretch>
            <a:fillRect/>
          </a:stretch>
        </p:blipFill>
        <p:spPr>
          <a:xfrm>
            <a:off x="409193" y="3665052"/>
            <a:ext cx="6004162" cy="2782313"/>
          </a:xfrm>
          <a:prstGeom prst="rect">
            <a:avLst/>
          </a:prstGeom>
        </p:spPr>
      </p:pic>
      <p:pic>
        <p:nvPicPr>
          <p:cNvPr id="6" name="Imagen 5">
            <a:extLst>
              <a:ext uri="{FF2B5EF4-FFF2-40B4-BE49-F238E27FC236}">
                <a16:creationId xmlns:a16="http://schemas.microsoft.com/office/drawing/2014/main" id="{2B026206-94E2-4AD6-97AB-689F560A31C4}"/>
              </a:ext>
            </a:extLst>
          </p:cNvPr>
          <p:cNvPicPr>
            <a:picLocks noChangeAspect="1"/>
          </p:cNvPicPr>
          <p:nvPr/>
        </p:nvPicPr>
        <p:blipFill>
          <a:blip r:embed="rId3"/>
          <a:stretch>
            <a:fillRect/>
          </a:stretch>
        </p:blipFill>
        <p:spPr>
          <a:xfrm>
            <a:off x="6814255" y="2276872"/>
            <a:ext cx="4968552" cy="3585228"/>
          </a:xfrm>
          <a:prstGeom prst="rect">
            <a:avLst/>
          </a:prstGeom>
        </p:spPr>
      </p:pic>
      <p:sp>
        <p:nvSpPr>
          <p:cNvPr id="28" name="正方形/長方形 3">
            <a:extLst>
              <a:ext uri="{FF2B5EF4-FFF2-40B4-BE49-F238E27FC236}">
                <a16:creationId xmlns:a16="http://schemas.microsoft.com/office/drawing/2014/main" id="{6F5F1106-3229-4E7C-AEF9-148E24ABD87F}"/>
              </a:ext>
            </a:extLst>
          </p:cNvPr>
          <p:cNvSpPr/>
          <p:nvPr/>
        </p:nvSpPr>
        <p:spPr>
          <a:xfrm>
            <a:off x="0" y="0"/>
            <a:ext cx="11933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534155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636912"/>
            <a:ext cx="8001000" cy="1233545"/>
          </a:xfrm>
          <a:solidFill>
            <a:srgbClr val="002060"/>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IDENTIFICACIÓN DE NUEVAS PROBLEMÁTICAS</a:t>
            </a:r>
            <a:endParaRPr lang="es-ES" sz="2400" dirty="0">
              <a:solidFill>
                <a:schemeClr val="bg1"/>
              </a:solidFill>
              <a:latin typeface="Arial" panose="020B0604020202020204" pitchFamily="34" charset="0"/>
              <a:cs typeface="Arial" panose="020B0604020202020204" pitchFamily="34" charset="0"/>
            </a:endParaRPr>
          </a:p>
        </p:txBody>
      </p:sp>
      <p:sp>
        <p:nvSpPr>
          <p:cNvPr id="4" name="正方形/長方形 3">
            <a:extLst>
              <a:ext uri="{FF2B5EF4-FFF2-40B4-BE49-F238E27FC236}">
                <a16:creationId xmlns:a16="http://schemas.microsoft.com/office/drawing/2014/main" id="{B307A4EA-40D8-4DD5-87CB-6FFAE213A895}"/>
              </a:ext>
            </a:extLst>
          </p:cNvPr>
          <p:cNvSpPr/>
          <p:nvPr/>
        </p:nvSpPr>
        <p:spPr>
          <a:xfrm>
            <a:off x="0" y="0"/>
            <a:ext cx="119336" cy="6858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176398361"/>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o 24">
            <a:extLst>
              <a:ext uri="{FF2B5EF4-FFF2-40B4-BE49-F238E27FC236}">
                <a16:creationId xmlns:a16="http://schemas.microsoft.com/office/drawing/2014/main" id="{853920E0-6E3F-4838-9443-2CBB496F7A5B}"/>
              </a:ext>
            </a:extLst>
          </p:cNvPr>
          <p:cNvGrpSpPr/>
          <p:nvPr/>
        </p:nvGrpSpPr>
        <p:grpSpPr>
          <a:xfrm>
            <a:off x="1241279" y="3654472"/>
            <a:ext cx="8087558" cy="894860"/>
            <a:chOff x="2403194" y="2796938"/>
            <a:chExt cx="4678018" cy="1111424"/>
          </a:xfrm>
        </p:grpSpPr>
        <p:sp>
          <p:nvSpPr>
            <p:cNvPr id="6" name="CuadroTexto 5">
              <a:extLst>
                <a:ext uri="{FF2B5EF4-FFF2-40B4-BE49-F238E27FC236}">
                  <a16:creationId xmlns:a16="http://schemas.microsoft.com/office/drawing/2014/main" id="{23A8BAE0-BA22-4B3E-87D1-74BC8767A7FE}"/>
                </a:ext>
              </a:extLst>
            </p:cNvPr>
            <p:cNvSpPr txBox="1"/>
            <p:nvPr/>
          </p:nvSpPr>
          <p:spPr>
            <a:xfrm>
              <a:off x="2403194" y="2990935"/>
              <a:ext cx="4678018" cy="917427"/>
            </a:xfrm>
            <a:prstGeom prst="rect">
              <a:avLst/>
            </a:prstGeom>
            <a:noFill/>
            <a:ln>
              <a:solidFill>
                <a:schemeClr val="accent1"/>
              </a:solidFill>
            </a:ln>
          </p:spPr>
          <p:txBody>
            <a:bodyPr wrap="square" rtlCol="0">
              <a:spAutoFit/>
            </a:bodyPr>
            <a:lstStyle/>
            <a:p>
              <a:pPr algn="just"/>
              <a:r>
                <a:rPr lang="es-CL" sz="1400" dirty="0">
                  <a:latin typeface="Century Gothic" panose="020B0502020202020204" pitchFamily="34" charset="0"/>
                </a:rPr>
                <a:t>Se toman la síntesis de diagnóstico por eje elaboradas, para poder identificar o resaltar características importantes según el tema y poder analizar la situación que refleja dicha síntesis.</a:t>
              </a:r>
              <a:endParaRPr lang="es-DO" sz="1400" dirty="0">
                <a:latin typeface="Century Gothic" panose="020B0502020202020204" pitchFamily="34" charset="0"/>
              </a:endParaRPr>
            </a:p>
          </p:txBody>
        </p:sp>
        <p:sp>
          <p:nvSpPr>
            <p:cNvPr id="8" name="Elipse 7">
              <a:extLst>
                <a:ext uri="{FF2B5EF4-FFF2-40B4-BE49-F238E27FC236}">
                  <a16:creationId xmlns:a16="http://schemas.microsoft.com/office/drawing/2014/main" id="{0A4D5D8F-39E1-48D0-A924-3941CAEEE8B9}"/>
                </a:ext>
              </a:extLst>
            </p:cNvPr>
            <p:cNvSpPr/>
            <p:nvPr/>
          </p:nvSpPr>
          <p:spPr>
            <a:xfrm>
              <a:off x="2587423" y="2796938"/>
              <a:ext cx="304800" cy="25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t>1</a:t>
              </a:r>
              <a:endParaRPr lang="es-DO" sz="1400" dirty="0"/>
            </a:p>
          </p:txBody>
        </p:sp>
      </p:grpSp>
      <p:grpSp>
        <p:nvGrpSpPr>
          <p:cNvPr id="26" name="Grupo 25">
            <a:extLst>
              <a:ext uri="{FF2B5EF4-FFF2-40B4-BE49-F238E27FC236}">
                <a16:creationId xmlns:a16="http://schemas.microsoft.com/office/drawing/2014/main" id="{7EE7ED0B-78A0-4ABB-A1B8-8F210D920EDD}"/>
              </a:ext>
            </a:extLst>
          </p:cNvPr>
          <p:cNvGrpSpPr/>
          <p:nvPr/>
        </p:nvGrpSpPr>
        <p:grpSpPr>
          <a:xfrm>
            <a:off x="1241280" y="4605422"/>
            <a:ext cx="8087557" cy="1008978"/>
            <a:chOff x="1012270" y="3852037"/>
            <a:chExt cx="6671420" cy="1008978"/>
          </a:xfrm>
          <a:noFill/>
        </p:grpSpPr>
        <p:sp>
          <p:nvSpPr>
            <p:cNvPr id="7" name="CuadroTexto 6">
              <a:extLst>
                <a:ext uri="{FF2B5EF4-FFF2-40B4-BE49-F238E27FC236}">
                  <a16:creationId xmlns:a16="http://schemas.microsoft.com/office/drawing/2014/main" id="{2F066882-F014-4C89-9E55-9531548895B9}"/>
                </a:ext>
              </a:extLst>
            </p:cNvPr>
            <p:cNvSpPr txBox="1"/>
            <p:nvPr/>
          </p:nvSpPr>
          <p:spPr>
            <a:xfrm>
              <a:off x="1012270" y="4122351"/>
              <a:ext cx="6671420" cy="738664"/>
            </a:xfrm>
            <a:prstGeom prst="rect">
              <a:avLst/>
            </a:prstGeom>
            <a:grpFill/>
            <a:ln>
              <a:solidFill>
                <a:schemeClr val="accent5"/>
              </a:solidFill>
            </a:ln>
          </p:spPr>
          <p:txBody>
            <a:bodyPr wrap="square" rtlCol="0">
              <a:spAutoFit/>
            </a:bodyPr>
            <a:lstStyle/>
            <a:p>
              <a:pPr algn="just"/>
              <a:r>
                <a:rPr lang="es-CL" sz="1400" dirty="0">
                  <a:latin typeface="Century Gothic" panose="020B0502020202020204" pitchFamily="34" charset="0"/>
                </a:rPr>
                <a:t>Resaltar de los subtemas de las síntesis por eje, las palabras o frases que expresen características trascendentales para el desarrollo del municipio en esa temática, y luego se extrae esa idea.</a:t>
              </a:r>
              <a:endParaRPr lang="es-DO" sz="1400" dirty="0">
                <a:latin typeface="Century Gothic" panose="020B0502020202020204" pitchFamily="34" charset="0"/>
              </a:endParaRPr>
            </a:p>
          </p:txBody>
        </p:sp>
        <p:sp>
          <p:nvSpPr>
            <p:cNvPr id="9" name="Elipse 8">
              <a:extLst>
                <a:ext uri="{FF2B5EF4-FFF2-40B4-BE49-F238E27FC236}">
                  <a16:creationId xmlns:a16="http://schemas.microsoft.com/office/drawing/2014/main" id="{D86A75FD-BA8E-409E-A3FC-99BBF701E3BB}"/>
                </a:ext>
              </a:extLst>
            </p:cNvPr>
            <p:cNvSpPr/>
            <p:nvPr/>
          </p:nvSpPr>
          <p:spPr>
            <a:xfrm>
              <a:off x="1339943" y="3852037"/>
              <a:ext cx="304800" cy="250282"/>
            </a:xfrm>
            <a:prstGeom prst="ellipse">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solidFill>
                    <a:schemeClr val="bg1"/>
                  </a:solidFill>
                  <a:latin typeface="Century Gothic" panose="020B0502020202020204" pitchFamily="34" charset="0"/>
                </a:rPr>
                <a:t>2</a:t>
              </a:r>
              <a:endParaRPr lang="es-DO" sz="1400" dirty="0">
                <a:solidFill>
                  <a:schemeClr val="bg1"/>
                </a:solidFill>
                <a:latin typeface="Century Gothic" panose="020B0502020202020204" pitchFamily="34" charset="0"/>
              </a:endParaRPr>
            </a:p>
          </p:txBody>
        </p:sp>
      </p:grpSp>
      <p:grpSp>
        <p:nvGrpSpPr>
          <p:cNvPr id="24" name="Grupo 23">
            <a:extLst>
              <a:ext uri="{FF2B5EF4-FFF2-40B4-BE49-F238E27FC236}">
                <a16:creationId xmlns:a16="http://schemas.microsoft.com/office/drawing/2014/main" id="{8671BFC4-675D-40C8-8623-33E498F2EE78}"/>
              </a:ext>
            </a:extLst>
          </p:cNvPr>
          <p:cNvGrpSpPr/>
          <p:nvPr/>
        </p:nvGrpSpPr>
        <p:grpSpPr>
          <a:xfrm>
            <a:off x="1241278" y="1720875"/>
            <a:ext cx="8087558" cy="1831694"/>
            <a:chOff x="-2758256" y="972661"/>
            <a:chExt cx="8240751" cy="2046344"/>
          </a:xfrm>
        </p:grpSpPr>
        <p:sp>
          <p:nvSpPr>
            <p:cNvPr id="10" name="正方形/長方形 7">
              <a:extLst>
                <a:ext uri="{FF2B5EF4-FFF2-40B4-BE49-F238E27FC236}">
                  <a16:creationId xmlns:a16="http://schemas.microsoft.com/office/drawing/2014/main" id="{8CB2373D-4B84-4678-A392-ED7B81EFE6D4}"/>
                </a:ext>
              </a:extLst>
            </p:cNvPr>
            <p:cNvSpPr/>
            <p:nvPr/>
          </p:nvSpPr>
          <p:spPr>
            <a:xfrm>
              <a:off x="-2758256" y="972661"/>
              <a:ext cx="8240751" cy="414292"/>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400">
                <a:solidFill>
                  <a:prstClr val="white"/>
                </a:solidFill>
              </a:endParaRPr>
            </a:p>
          </p:txBody>
        </p:sp>
        <p:sp>
          <p:nvSpPr>
            <p:cNvPr id="11" name="正方形/長方形 8">
              <a:extLst>
                <a:ext uri="{FF2B5EF4-FFF2-40B4-BE49-F238E27FC236}">
                  <a16:creationId xmlns:a16="http://schemas.microsoft.com/office/drawing/2014/main" id="{396BEA06-D2B6-4492-858E-7E5F8865AAB0}"/>
                </a:ext>
              </a:extLst>
            </p:cNvPr>
            <p:cNvSpPr/>
            <p:nvPr/>
          </p:nvSpPr>
          <p:spPr>
            <a:xfrm>
              <a:off x="-2758256" y="1412268"/>
              <a:ext cx="8240751" cy="1566998"/>
            </a:xfrm>
            <a:prstGeom prst="rect">
              <a:avLst/>
            </a:prstGeom>
            <a:solidFill>
              <a:srgbClr val="FFFF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400">
                <a:solidFill>
                  <a:prstClr val="white"/>
                </a:solidFill>
              </a:endParaRPr>
            </a:p>
          </p:txBody>
        </p:sp>
        <p:sp>
          <p:nvSpPr>
            <p:cNvPr id="12" name="正方形/長方形 3">
              <a:extLst>
                <a:ext uri="{FF2B5EF4-FFF2-40B4-BE49-F238E27FC236}">
                  <a16:creationId xmlns:a16="http://schemas.microsoft.com/office/drawing/2014/main" id="{9CB7C909-649D-43DC-8031-6D93033D7D94}"/>
                </a:ext>
              </a:extLst>
            </p:cNvPr>
            <p:cNvSpPr/>
            <p:nvPr/>
          </p:nvSpPr>
          <p:spPr>
            <a:xfrm>
              <a:off x="-2598278" y="1432666"/>
              <a:ext cx="4251680" cy="1586339"/>
            </a:xfrm>
            <a:prstGeom prst="rect">
              <a:avLst/>
            </a:prstGeom>
          </p:spPr>
          <p:txBody>
            <a:bodyPr wrap="square">
              <a:spAutoFit/>
            </a:bodyPr>
            <a:lstStyle/>
            <a:p>
              <a:pPr algn="just">
                <a:lnSpc>
                  <a:spcPts val="1500"/>
                </a:lnSpc>
              </a:pPr>
              <a:r>
                <a:rPr lang="es-DO" altLang="ja-JP" sz="1000" dirty="0">
                  <a:solidFill>
                    <a:prstClr val="black"/>
                  </a:solidFill>
                  <a:latin typeface="Arial" panose="020B0604020202020204" pitchFamily="34" charset="0"/>
                  <a:cs typeface="Arial" panose="020B0604020202020204" pitchFamily="34" charset="0"/>
                </a:rPr>
                <a:t>En el aspecto de la </a:t>
              </a:r>
              <a:r>
                <a:rPr lang="es-DO" altLang="ja-JP" sz="1000" u="sng" dirty="0">
                  <a:solidFill>
                    <a:srgbClr val="FF0000"/>
                  </a:solidFill>
                  <a:latin typeface="Arial" panose="020B0604020202020204" pitchFamily="34" charset="0"/>
                  <a:cs typeface="Arial" panose="020B0604020202020204" pitchFamily="34" charset="0"/>
                </a:rPr>
                <a:t>gobernanza local</a:t>
              </a:r>
              <a:r>
                <a:rPr lang="es-DO" altLang="ja-JP" sz="1000" dirty="0">
                  <a:solidFill>
                    <a:prstClr val="black"/>
                  </a:solidFill>
                  <a:latin typeface="Arial" panose="020B0604020202020204" pitchFamily="34" charset="0"/>
                  <a:cs typeface="Arial" panose="020B0604020202020204" pitchFamily="34" charset="0"/>
                </a:rPr>
                <a:t> el municipio Castañuelas cuenta con un ayuntamiento cuya estructura institucional, está basada en la ley 176-07 y validada por el Ministerio de Administración Pública (MAP), sin embargo esta </a:t>
              </a:r>
              <a:r>
                <a:rPr lang="es-DO" altLang="ja-JP" sz="1000" u="sng" dirty="0">
                  <a:solidFill>
                    <a:srgbClr val="FF0000"/>
                  </a:solidFill>
                  <a:latin typeface="Arial" panose="020B0604020202020204" pitchFamily="34" charset="0"/>
                  <a:cs typeface="Arial" panose="020B0604020202020204" pitchFamily="34" charset="0"/>
                </a:rPr>
                <a:t>estructura es muy básica y carece de departamentos y/o áreas que formulen e implementen los diferentes planes</a:t>
              </a:r>
              <a:r>
                <a:rPr lang="es-DO" altLang="ja-JP" sz="1000" dirty="0">
                  <a:solidFill>
                    <a:prstClr val="black"/>
                  </a:solidFill>
                  <a:latin typeface="Arial" panose="020B0604020202020204" pitchFamily="34" charset="0"/>
                  <a:cs typeface="Arial" panose="020B0604020202020204" pitchFamily="34" charset="0"/>
                </a:rPr>
                <a:t> que contribuyan a una eficiente organización y manejo efectivo del territorio. </a:t>
              </a:r>
            </a:p>
          </p:txBody>
        </p:sp>
        <p:sp>
          <p:nvSpPr>
            <p:cNvPr id="13" name="正方形/長方形 22">
              <a:extLst>
                <a:ext uri="{FF2B5EF4-FFF2-40B4-BE49-F238E27FC236}">
                  <a16:creationId xmlns:a16="http://schemas.microsoft.com/office/drawing/2014/main" id="{AEB80023-F876-4791-AA32-B4E69794E8D5}"/>
                </a:ext>
              </a:extLst>
            </p:cNvPr>
            <p:cNvSpPr/>
            <p:nvPr/>
          </p:nvSpPr>
          <p:spPr>
            <a:xfrm>
              <a:off x="-2439694" y="1041504"/>
              <a:ext cx="4078811" cy="343844"/>
            </a:xfrm>
            <a:prstGeom prst="rect">
              <a:avLst/>
            </a:prstGeom>
          </p:spPr>
          <p:txBody>
            <a:bodyPr wrap="square">
              <a:spAutoFit/>
            </a:bodyPr>
            <a:lstStyle/>
            <a:p>
              <a:pPr algn="ctr"/>
              <a:r>
                <a:rPr lang="es-DO" altLang="ja-JP" sz="1400" b="1" dirty="0">
                  <a:solidFill>
                    <a:prstClr val="white"/>
                  </a:solidFill>
                  <a:latin typeface="Arial" panose="020B0604020202020204" pitchFamily="34" charset="0"/>
                  <a:cs typeface="Arial" panose="020B0604020202020204" pitchFamily="34" charset="0"/>
                </a:rPr>
                <a:t>Síntesis de la situación actual Eje 1</a:t>
              </a:r>
              <a:endParaRPr lang="ja-JP" altLang="ja-JP" sz="1400" b="1" dirty="0">
                <a:solidFill>
                  <a:prstClr val="white"/>
                </a:solidFill>
                <a:latin typeface="Arial" panose="020B0604020202020204" pitchFamily="34" charset="0"/>
                <a:cs typeface="Arial" panose="020B0604020202020204" pitchFamily="34" charset="0"/>
              </a:endParaRPr>
            </a:p>
          </p:txBody>
        </p:sp>
        <p:sp>
          <p:nvSpPr>
            <p:cNvPr id="14" name="正方形/長方形 23">
              <a:extLst>
                <a:ext uri="{FF2B5EF4-FFF2-40B4-BE49-F238E27FC236}">
                  <a16:creationId xmlns:a16="http://schemas.microsoft.com/office/drawing/2014/main" id="{A73E0387-7723-4AFB-ABFE-9BFDA2203045}"/>
                </a:ext>
              </a:extLst>
            </p:cNvPr>
            <p:cNvSpPr/>
            <p:nvPr/>
          </p:nvSpPr>
          <p:spPr>
            <a:xfrm>
              <a:off x="1955992" y="1008722"/>
              <a:ext cx="1832513" cy="446998"/>
            </a:xfrm>
            <a:prstGeom prst="rect">
              <a:avLst/>
            </a:prstGeom>
          </p:spPr>
          <p:txBody>
            <a:bodyPr wrap="square">
              <a:spAutoFit/>
            </a:bodyPr>
            <a:lstStyle/>
            <a:p>
              <a:pPr algn="ctr">
                <a:lnSpc>
                  <a:spcPts val="1200"/>
                </a:lnSpc>
              </a:pPr>
              <a:r>
                <a:rPr lang="es-DO" altLang="ja-JP" sz="1050" b="1" dirty="0">
                  <a:solidFill>
                    <a:prstClr val="white"/>
                  </a:solidFill>
                  <a:latin typeface="Arial" panose="020B0604020202020204" pitchFamily="34" charset="0"/>
                  <a:cs typeface="Arial" panose="020B0604020202020204" pitchFamily="34" charset="0"/>
                </a:rPr>
                <a:t>Palabras o </a:t>
              </a:r>
            </a:p>
            <a:p>
              <a:pPr algn="ctr">
                <a:lnSpc>
                  <a:spcPts val="1200"/>
                </a:lnSpc>
              </a:pPr>
              <a:r>
                <a:rPr lang="es-DO" altLang="ja-JP" sz="1050" b="1" dirty="0">
                  <a:solidFill>
                    <a:prstClr val="white"/>
                  </a:solidFill>
                  <a:latin typeface="Arial" panose="020B0604020202020204" pitchFamily="34" charset="0"/>
                  <a:cs typeface="Arial" panose="020B0604020202020204" pitchFamily="34" charset="0"/>
                </a:rPr>
                <a:t>Frases resaltadas</a:t>
              </a:r>
              <a:endParaRPr lang="ja-JP" altLang="ja-JP" sz="1050" b="1" dirty="0">
                <a:solidFill>
                  <a:prstClr val="white"/>
                </a:solidFill>
                <a:latin typeface="Arial" panose="020B0604020202020204" pitchFamily="34" charset="0"/>
                <a:cs typeface="Arial" panose="020B0604020202020204" pitchFamily="34" charset="0"/>
              </a:endParaRPr>
            </a:p>
          </p:txBody>
        </p:sp>
        <p:sp>
          <p:nvSpPr>
            <p:cNvPr id="15" name="正方形/長方形 27">
              <a:extLst>
                <a:ext uri="{FF2B5EF4-FFF2-40B4-BE49-F238E27FC236}">
                  <a16:creationId xmlns:a16="http://schemas.microsoft.com/office/drawing/2014/main" id="{45575AEB-8FD0-408A-87A2-A6EBE19DCCF6}"/>
                </a:ext>
              </a:extLst>
            </p:cNvPr>
            <p:cNvSpPr/>
            <p:nvPr/>
          </p:nvSpPr>
          <p:spPr>
            <a:xfrm>
              <a:off x="3788505" y="1108404"/>
              <a:ext cx="1693989" cy="284245"/>
            </a:xfrm>
            <a:prstGeom prst="rect">
              <a:avLst/>
            </a:prstGeom>
          </p:spPr>
          <p:txBody>
            <a:bodyPr wrap="square">
              <a:spAutoFit/>
            </a:bodyPr>
            <a:lstStyle/>
            <a:p>
              <a:pPr algn="ctr">
                <a:lnSpc>
                  <a:spcPts val="1200"/>
                </a:lnSpc>
              </a:pPr>
              <a:r>
                <a:rPr lang="es-DO" altLang="ja-JP" sz="1600" b="1" dirty="0">
                  <a:solidFill>
                    <a:schemeClr val="accent4">
                      <a:lumMod val="40000"/>
                      <a:lumOff val="60000"/>
                    </a:schemeClr>
                  </a:solidFill>
                  <a:latin typeface="Arial" panose="020B0604020202020204" pitchFamily="34" charset="0"/>
                  <a:cs typeface="Arial" panose="020B0604020202020204" pitchFamily="34" charset="0"/>
                </a:rPr>
                <a:t>Problemáticas </a:t>
              </a:r>
              <a:endParaRPr lang="ja-JP" altLang="ja-JP" sz="1600" b="1" dirty="0">
                <a:solidFill>
                  <a:schemeClr val="accent4">
                    <a:lumMod val="40000"/>
                    <a:lumOff val="60000"/>
                  </a:schemeClr>
                </a:solidFill>
                <a:latin typeface="Arial" panose="020B0604020202020204" pitchFamily="34" charset="0"/>
                <a:cs typeface="Arial" panose="020B0604020202020204" pitchFamily="34" charset="0"/>
              </a:endParaRPr>
            </a:p>
          </p:txBody>
        </p:sp>
        <p:sp>
          <p:nvSpPr>
            <p:cNvPr id="16" name="正方形/長方形 4">
              <a:extLst>
                <a:ext uri="{FF2B5EF4-FFF2-40B4-BE49-F238E27FC236}">
                  <a16:creationId xmlns:a16="http://schemas.microsoft.com/office/drawing/2014/main" id="{A0E8C91A-6835-42F3-82D2-D09E5949B30C}"/>
                </a:ext>
              </a:extLst>
            </p:cNvPr>
            <p:cNvSpPr/>
            <p:nvPr/>
          </p:nvSpPr>
          <p:spPr>
            <a:xfrm>
              <a:off x="2101050" y="1517221"/>
              <a:ext cx="1725036" cy="1375518"/>
            </a:xfrm>
            <a:prstGeom prst="rect">
              <a:avLst/>
            </a:prstGeom>
          </p:spPr>
          <p:txBody>
            <a:bodyPr wrap="square">
              <a:spAutoFit/>
            </a:bodyPr>
            <a:lstStyle/>
            <a:p>
              <a:pPr>
                <a:lnSpc>
                  <a:spcPts val="1500"/>
                </a:lnSpc>
              </a:pPr>
              <a:r>
                <a:rPr lang="es-DO" altLang="ja-JP" sz="1000" dirty="0">
                  <a:solidFill>
                    <a:srgbClr val="000000"/>
                  </a:solidFill>
                  <a:latin typeface="Arial" panose="020B0604020202020204" pitchFamily="34" charset="0"/>
                  <a:ea typeface="ＭＳ 明朝" panose="02020609040205080304" pitchFamily="17" charset="-128"/>
                </a:rPr>
                <a:t>Gobernanza local con estructura muy básica, carece de departamentos y/o áreas que formulen e implementen los diferentes planes</a:t>
              </a:r>
              <a:endParaRPr lang="es-DO" sz="1000" dirty="0">
                <a:solidFill>
                  <a:prstClr val="black"/>
                </a:solidFill>
              </a:endParaRPr>
            </a:p>
          </p:txBody>
        </p:sp>
        <p:sp>
          <p:nvSpPr>
            <p:cNvPr id="17" name="正方形/長方形 33">
              <a:extLst>
                <a:ext uri="{FF2B5EF4-FFF2-40B4-BE49-F238E27FC236}">
                  <a16:creationId xmlns:a16="http://schemas.microsoft.com/office/drawing/2014/main" id="{209CDFCD-A721-461D-AF6C-8DB97BB2A280}"/>
                </a:ext>
              </a:extLst>
            </p:cNvPr>
            <p:cNvSpPr/>
            <p:nvPr/>
          </p:nvSpPr>
          <p:spPr>
            <a:xfrm>
              <a:off x="4077810" y="1765134"/>
              <a:ext cx="1404685" cy="945714"/>
            </a:xfrm>
            <a:prstGeom prst="rect">
              <a:avLst/>
            </a:prstGeom>
          </p:spPr>
          <p:txBody>
            <a:bodyPr wrap="square">
              <a:spAutoFit/>
            </a:bodyPr>
            <a:lstStyle/>
            <a:p>
              <a:pPr>
                <a:lnSpc>
                  <a:spcPts val="1500"/>
                </a:lnSpc>
              </a:pPr>
              <a:r>
                <a:rPr lang="es-DO" altLang="ja-JP" sz="1000" dirty="0">
                  <a:solidFill>
                    <a:srgbClr val="000000"/>
                  </a:solidFill>
                  <a:latin typeface="Arial" panose="020B0604020202020204" pitchFamily="34" charset="0"/>
                  <a:ea typeface="ＭＳ 明朝" panose="02020609040205080304" pitchFamily="17" charset="-128"/>
                </a:rPr>
                <a:t>La gobernanza local cuenta con una estructura muy básica</a:t>
              </a:r>
              <a:endParaRPr lang="es-DO" sz="1000" dirty="0">
                <a:solidFill>
                  <a:prstClr val="black"/>
                </a:solidFill>
              </a:endParaRPr>
            </a:p>
          </p:txBody>
        </p:sp>
        <p:sp>
          <p:nvSpPr>
            <p:cNvPr id="18" name="右矢印 14">
              <a:extLst>
                <a:ext uri="{FF2B5EF4-FFF2-40B4-BE49-F238E27FC236}">
                  <a16:creationId xmlns:a16="http://schemas.microsoft.com/office/drawing/2014/main" id="{A79331BA-2638-4368-9B64-894314544E18}"/>
                </a:ext>
              </a:extLst>
            </p:cNvPr>
            <p:cNvSpPr/>
            <p:nvPr/>
          </p:nvSpPr>
          <p:spPr>
            <a:xfrm>
              <a:off x="1740111" y="1941382"/>
              <a:ext cx="290115" cy="7210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400">
                <a:solidFill>
                  <a:prstClr val="white"/>
                </a:solidFill>
              </a:endParaRPr>
            </a:p>
          </p:txBody>
        </p:sp>
        <p:sp>
          <p:nvSpPr>
            <p:cNvPr id="21" name="右矢印 37">
              <a:extLst>
                <a:ext uri="{FF2B5EF4-FFF2-40B4-BE49-F238E27FC236}">
                  <a16:creationId xmlns:a16="http://schemas.microsoft.com/office/drawing/2014/main" id="{20F6C309-310D-454C-A9C6-F4E8B9130C2A}"/>
                </a:ext>
              </a:extLst>
            </p:cNvPr>
            <p:cNvSpPr/>
            <p:nvPr/>
          </p:nvSpPr>
          <p:spPr>
            <a:xfrm>
              <a:off x="3794487" y="1918619"/>
              <a:ext cx="290115" cy="7210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sz="1400">
                <a:solidFill>
                  <a:prstClr val="white"/>
                </a:solidFill>
              </a:endParaRPr>
            </a:p>
          </p:txBody>
        </p:sp>
      </p:grpSp>
      <p:pic>
        <p:nvPicPr>
          <p:cNvPr id="4" name="Imagen 3">
            <a:extLst>
              <a:ext uri="{FF2B5EF4-FFF2-40B4-BE49-F238E27FC236}">
                <a16:creationId xmlns:a16="http://schemas.microsoft.com/office/drawing/2014/main" id="{DC6A2440-1A64-487C-B4C7-66A722A57FC8}"/>
              </a:ext>
            </a:extLst>
          </p:cNvPr>
          <p:cNvPicPr>
            <a:picLocks noChangeAspect="1"/>
          </p:cNvPicPr>
          <p:nvPr/>
        </p:nvPicPr>
        <p:blipFill>
          <a:blip r:embed="rId2"/>
          <a:stretch>
            <a:fillRect/>
          </a:stretch>
        </p:blipFill>
        <p:spPr>
          <a:xfrm>
            <a:off x="1088697" y="695000"/>
            <a:ext cx="1469121" cy="1057292"/>
          </a:xfrm>
          <a:prstGeom prst="rect">
            <a:avLst/>
          </a:prstGeom>
        </p:spPr>
      </p:pic>
      <p:sp>
        <p:nvSpPr>
          <p:cNvPr id="27" name="CuadroTexto 26">
            <a:extLst>
              <a:ext uri="{FF2B5EF4-FFF2-40B4-BE49-F238E27FC236}">
                <a16:creationId xmlns:a16="http://schemas.microsoft.com/office/drawing/2014/main" id="{8E29AFDB-3858-4D26-9EC3-B2B2ED35BC10}"/>
              </a:ext>
            </a:extLst>
          </p:cNvPr>
          <p:cNvSpPr txBox="1"/>
          <p:nvPr/>
        </p:nvSpPr>
        <p:spPr>
          <a:xfrm>
            <a:off x="2488534" y="895687"/>
            <a:ext cx="1862473" cy="369332"/>
          </a:xfrm>
          <a:prstGeom prst="rect">
            <a:avLst/>
          </a:prstGeom>
          <a:noFill/>
        </p:spPr>
        <p:txBody>
          <a:bodyPr wrap="square" rtlCol="0">
            <a:spAutoFit/>
          </a:bodyPr>
          <a:lstStyle/>
          <a:p>
            <a:r>
              <a:rPr lang="es-CL" b="1" dirty="0">
                <a:solidFill>
                  <a:schemeClr val="accent5"/>
                </a:solidFill>
              </a:rPr>
              <a:t>4 síntesis por eje</a:t>
            </a:r>
            <a:endParaRPr lang="es-DO" b="1" dirty="0">
              <a:solidFill>
                <a:schemeClr val="accent5"/>
              </a:solidFill>
            </a:endParaRPr>
          </a:p>
        </p:txBody>
      </p:sp>
      <p:sp>
        <p:nvSpPr>
          <p:cNvPr id="28" name="フリーフォーム 86">
            <a:extLst>
              <a:ext uri="{FF2B5EF4-FFF2-40B4-BE49-F238E27FC236}">
                <a16:creationId xmlns:a16="http://schemas.microsoft.com/office/drawing/2014/main" id="{BE061749-7E1D-468A-8EDE-86B12CB5E755}"/>
              </a:ext>
            </a:extLst>
          </p:cNvPr>
          <p:cNvSpPr/>
          <p:nvPr/>
        </p:nvSpPr>
        <p:spPr>
          <a:xfrm rot="4460513">
            <a:off x="3130192" y="1348323"/>
            <a:ext cx="426955" cy="245166"/>
          </a:xfrm>
          <a:custGeom>
            <a:avLst/>
            <a:gdLst>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Lst>
            <a:ahLst/>
            <a:cxnLst>
              <a:cxn ang="0">
                <a:pos x="connsiteX0" y="connsiteY0"/>
              </a:cxn>
              <a:cxn ang="0">
                <a:pos x="connsiteX1" y="connsiteY1"/>
              </a:cxn>
              <a:cxn ang="0">
                <a:pos x="connsiteX2" y="connsiteY2"/>
              </a:cxn>
            </a:cxnLst>
            <a:rect l="l" t="t" r="r" b="b"/>
            <a:pathLst>
              <a:path w="963827" h="1161535">
                <a:moveTo>
                  <a:pt x="0" y="1161535"/>
                </a:moveTo>
                <a:cubicBezTo>
                  <a:pt x="16476" y="967947"/>
                  <a:pt x="61783" y="700216"/>
                  <a:pt x="234778" y="469557"/>
                </a:cubicBezTo>
                <a:cubicBezTo>
                  <a:pt x="407773" y="238898"/>
                  <a:pt x="683741" y="119449"/>
                  <a:pt x="963827" y="0"/>
                </a:cubicBezTo>
              </a:path>
            </a:pathLst>
          </a:custGeom>
          <a:noFill/>
          <a:ln w="38100">
            <a:solidFill>
              <a:schemeClr val="accent5"/>
            </a:solidFill>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s-DO">
              <a:solidFill>
                <a:prstClr val="white"/>
              </a:solidFill>
              <a:latin typeface="Calibri" panose="020F0502020204030204"/>
            </a:endParaRPr>
          </a:p>
        </p:txBody>
      </p:sp>
      <p:sp>
        <p:nvSpPr>
          <p:cNvPr id="29" name="Elipse 28">
            <a:extLst>
              <a:ext uri="{FF2B5EF4-FFF2-40B4-BE49-F238E27FC236}">
                <a16:creationId xmlns:a16="http://schemas.microsoft.com/office/drawing/2014/main" id="{86281A98-F72F-4576-9E8A-C614731BAB91}"/>
              </a:ext>
            </a:extLst>
          </p:cNvPr>
          <p:cNvSpPr/>
          <p:nvPr/>
        </p:nvSpPr>
        <p:spPr>
          <a:xfrm>
            <a:off x="4832123" y="1239666"/>
            <a:ext cx="304800" cy="25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t>1</a:t>
            </a:r>
            <a:endParaRPr lang="es-DO" sz="1400" dirty="0"/>
          </a:p>
        </p:txBody>
      </p:sp>
      <p:sp>
        <p:nvSpPr>
          <p:cNvPr id="30" name="Elipse 29">
            <a:extLst>
              <a:ext uri="{FF2B5EF4-FFF2-40B4-BE49-F238E27FC236}">
                <a16:creationId xmlns:a16="http://schemas.microsoft.com/office/drawing/2014/main" id="{CDA30A60-9E46-478C-8F3F-33A76BCD6ED9}"/>
              </a:ext>
            </a:extLst>
          </p:cNvPr>
          <p:cNvSpPr/>
          <p:nvPr/>
        </p:nvSpPr>
        <p:spPr>
          <a:xfrm>
            <a:off x="6860827" y="1270748"/>
            <a:ext cx="304800" cy="25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t>2</a:t>
            </a:r>
            <a:endParaRPr lang="es-DO" sz="1400" dirty="0"/>
          </a:p>
        </p:txBody>
      </p:sp>
      <p:sp>
        <p:nvSpPr>
          <p:cNvPr id="31" name="Elipse 30">
            <a:extLst>
              <a:ext uri="{FF2B5EF4-FFF2-40B4-BE49-F238E27FC236}">
                <a16:creationId xmlns:a16="http://schemas.microsoft.com/office/drawing/2014/main" id="{91957082-B81B-4309-88F9-5DE15FED3881}"/>
              </a:ext>
            </a:extLst>
          </p:cNvPr>
          <p:cNvSpPr/>
          <p:nvPr/>
        </p:nvSpPr>
        <p:spPr>
          <a:xfrm>
            <a:off x="8413847" y="1244533"/>
            <a:ext cx="304800" cy="2502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t>3</a:t>
            </a:r>
            <a:endParaRPr lang="es-DO" sz="1400" dirty="0"/>
          </a:p>
        </p:txBody>
      </p:sp>
      <p:grpSp>
        <p:nvGrpSpPr>
          <p:cNvPr id="35" name="Grupo 34">
            <a:extLst>
              <a:ext uri="{FF2B5EF4-FFF2-40B4-BE49-F238E27FC236}">
                <a16:creationId xmlns:a16="http://schemas.microsoft.com/office/drawing/2014/main" id="{D654F512-E9E6-4A93-A7C0-B26FA63E4D81}"/>
              </a:ext>
            </a:extLst>
          </p:cNvPr>
          <p:cNvGrpSpPr/>
          <p:nvPr/>
        </p:nvGrpSpPr>
        <p:grpSpPr>
          <a:xfrm>
            <a:off x="1241280" y="5693751"/>
            <a:ext cx="8087556" cy="722167"/>
            <a:chOff x="1927498" y="3818886"/>
            <a:chExt cx="5756192" cy="814256"/>
          </a:xfrm>
          <a:noFill/>
        </p:grpSpPr>
        <p:sp>
          <p:nvSpPr>
            <p:cNvPr id="36" name="CuadroTexto 35">
              <a:extLst>
                <a:ext uri="{FF2B5EF4-FFF2-40B4-BE49-F238E27FC236}">
                  <a16:creationId xmlns:a16="http://schemas.microsoft.com/office/drawing/2014/main" id="{41D14B8C-D3BB-447B-98EC-C4C921DF903D}"/>
                </a:ext>
              </a:extLst>
            </p:cNvPr>
            <p:cNvSpPr txBox="1"/>
            <p:nvPr/>
          </p:nvSpPr>
          <p:spPr>
            <a:xfrm>
              <a:off x="1927498" y="4043202"/>
              <a:ext cx="5756192" cy="589940"/>
            </a:xfrm>
            <a:prstGeom prst="rect">
              <a:avLst/>
            </a:prstGeom>
            <a:grpFill/>
            <a:ln>
              <a:solidFill>
                <a:schemeClr val="accent5"/>
              </a:solidFill>
            </a:ln>
          </p:spPr>
          <p:txBody>
            <a:bodyPr wrap="square" rtlCol="0">
              <a:spAutoFit/>
            </a:bodyPr>
            <a:lstStyle/>
            <a:p>
              <a:pPr algn="just"/>
              <a:r>
                <a:rPr lang="es-CL" sz="1400" dirty="0">
                  <a:latin typeface="Century Gothic" panose="020B0502020202020204" pitchFamily="34" charset="0"/>
                </a:rPr>
                <a:t>Analizar las ideas de las frases resaltadas y formular una problemática concreta que exprese claramente la situación que refleja esa temática de dicha síntesis</a:t>
              </a:r>
              <a:endParaRPr lang="es-DO" sz="1400" dirty="0">
                <a:latin typeface="Century Gothic" panose="020B0502020202020204" pitchFamily="34" charset="0"/>
              </a:endParaRPr>
            </a:p>
          </p:txBody>
        </p:sp>
        <p:sp>
          <p:nvSpPr>
            <p:cNvPr id="37" name="Elipse 36">
              <a:extLst>
                <a:ext uri="{FF2B5EF4-FFF2-40B4-BE49-F238E27FC236}">
                  <a16:creationId xmlns:a16="http://schemas.microsoft.com/office/drawing/2014/main" id="{A90538AE-0A7F-4CC7-9F5C-BB03CF3AB1D1}"/>
                </a:ext>
              </a:extLst>
            </p:cNvPr>
            <p:cNvSpPr/>
            <p:nvPr/>
          </p:nvSpPr>
          <p:spPr>
            <a:xfrm>
              <a:off x="2190032" y="3818886"/>
              <a:ext cx="304800" cy="250282"/>
            </a:xfrm>
            <a:prstGeom prst="ellipse">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400" dirty="0">
                  <a:solidFill>
                    <a:schemeClr val="bg1"/>
                  </a:solidFill>
                  <a:latin typeface="Century Gothic" panose="020B0502020202020204" pitchFamily="34" charset="0"/>
                </a:rPr>
                <a:t>3</a:t>
              </a:r>
              <a:endParaRPr lang="es-DO" sz="1400" dirty="0">
                <a:solidFill>
                  <a:schemeClr val="bg1"/>
                </a:solidFill>
                <a:latin typeface="Century Gothic" panose="020B0502020202020204" pitchFamily="34" charset="0"/>
              </a:endParaRPr>
            </a:p>
          </p:txBody>
        </p:sp>
      </p:grpSp>
      <p:sp>
        <p:nvSpPr>
          <p:cNvPr id="3" name="CuadroTexto 2">
            <a:extLst>
              <a:ext uri="{FF2B5EF4-FFF2-40B4-BE49-F238E27FC236}">
                <a16:creationId xmlns:a16="http://schemas.microsoft.com/office/drawing/2014/main" id="{AAEC5E70-B3F5-4288-94BF-87F0452B160B}"/>
              </a:ext>
            </a:extLst>
          </p:cNvPr>
          <p:cNvSpPr txBox="1"/>
          <p:nvPr/>
        </p:nvSpPr>
        <p:spPr>
          <a:xfrm>
            <a:off x="416616" y="111570"/>
            <a:ext cx="3591152" cy="369332"/>
          </a:xfrm>
          <a:prstGeom prst="rect">
            <a:avLst/>
          </a:prstGeom>
          <a:noFill/>
        </p:spPr>
        <p:txBody>
          <a:bodyPr wrap="square" rtlCol="0">
            <a:spAutoFit/>
          </a:bodyPr>
          <a:lstStyle/>
          <a:p>
            <a:r>
              <a:rPr lang="es-ES" dirty="0"/>
              <a:t>RECORDANDO EL PASO…. </a:t>
            </a:r>
            <a:endParaRPr lang="es-DO" dirty="0"/>
          </a:p>
        </p:txBody>
      </p:sp>
      <p:sp>
        <p:nvSpPr>
          <p:cNvPr id="5" name="CuadroTexto 4">
            <a:extLst>
              <a:ext uri="{FF2B5EF4-FFF2-40B4-BE49-F238E27FC236}">
                <a16:creationId xmlns:a16="http://schemas.microsoft.com/office/drawing/2014/main" id="{4F93DEEB-C9D0-4B41-8B1B-19268E9478C2}"/>
              </a:ext>
            </a:extLst>
          </p:cNvPr>
          <p:cNvSpPr txBox="1"/>
          <p:nvPr/>
        </p:nvSpPr>
        <p:spPr>
          <a:xfrm>
            <a:off x="4797024" y="508671"/>
            <a:ext cx="5192506" cy="369332"/>
          </a:xfrm>
          <a:prstGeom prst="rect">
            <a:avLst/>
          </a:prstGeom>
          <a:noFill/>
        </p:spPr>
        <p:txBody>
          <a:bodyPr wrap="square" rtlCol="0">
            <a:spAutoFit/>
          </a:bodyPr>
          <a:lstStyle/>
          <a:p>
            <a:r>
              <a:rPr lang="es-ES" dirty="0"/>
              <a:t>COMO IDENTIFICAR PROBELMATICAS </a:t>
            </a:r>
            <a:endParaRPr lang="es-DO" dirty="0"/>
          </a:p>
        </p:txBody>
      </p:sp>
      <p:sp>
        <p:nvSpPr>
          <p:cNvPr id="32" name="正方形/長方形 3">
            <a:extLst>
              <a:ext uri="{FF2B5EF4-FFF2-40B4-BE49-F238E27FC236}">
                <a16:creationId xmlns:a16="http://schemas.microsoft.com/office/drawing/2014/main" id="{11F7F81E-3E5E-4C2D-9903-4A239D18EAE8}"/>
              </a:ext>
            </a:extLst>
          </p:cNvPr>
          <p:cNvSpPr/>
          <p:nvPr/>
        </p:nvSpPr>
        <p:spPr>
          <a:xfrm>
            <a:off x="0" y="0"/>
            <a:ext cx="119336" cy="6858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085976296"/>
      </p:ext>
    </p:extLst>
  </p:cSld>
  <p:clrMapOvr>
    <a:masterClrMapping/>
  </p:clrMapOvr>
  <mc:AlternateContent xmlns:mc="http://schemas.openxmlformats.org/markup-compatibility/2006" xmlns:p14="http://schemas.microsoft.com/office/powerpoint/2010/main">
    <mc:Choice Requires="p14">
      <p:transition spd="slow" p14:dur="2000" advTm="58501"/>
    </mc:Choice>
    <mc:Fallback xmlns="">
      <p:transition spd="slow" advTm="58501"/>
    </mc:Fallback>
  </mc:AlternateContent>
  <p:extLst>
    <p:ext uri="{3A86A75C-4F4B-4683-9AE1-C65F6400EC91}">
      <p14:laserTraceLst xmlns:p14="http://schemas.microsoft.com/office/powerpoint/2010/main">
        <p14:tracePtLst>
          <p14:tracePt t="1591" x="676275" y="300038"/>
          <p14:tracePt t="1607" x="688975" y="300038"/>
          <p14:tracePt t="1615" x="712788" y="300038"/>
          <p14:tracePt t="1623" x="725488" y="300038"/>
          <p14:tracePt t="1631" x="750888" y="312738"/>
          <p14:tracePt t="1823" x="738188" y="312738"/>
          <p14:tracePt t="1846" x="725488" y="312738"/>
          <p14:tracePt t="1862" x="712788" y="312738"/>
          <p14:tracePt t="1872" x="701675" y="312738"/>
          <p14:tracePt t="1888" x="688975" y="312738"/>
          <p14:tracePt t="1904" x="676275" y="312738"/>
          <p14:tracePt t="1910" x="663575" y="312738"/>
          <p14:tracePt t="1926" x="638175" y="312738"/>
          <p14:tracePt t="1951" x="638175" y="300038"/>
          <p14:tracePt t="1967" x="625475" y="300038"/>
          <p14:tracePt t="3239" x="612775" y="300038"/>
          <p14:tracePt t="5959" x="600075" y="274638"/>
          <p14:tracePt t="5976" x="612775" y="274638"/>
          <p14:tracePt t="5983" x="638175" y="287338"/>
          <p14:tracePt t="5991" x="676275" y="300038"/>
          <p14:tracePt t="5999" x="725488" y="312738"/>
          <p14:tracePt t="6006" x="750888" y="312738"/>
          <p14:tracePt t="6014" x="788988" y="312738"/>
          <p14:tracePt t="6022" x="838200" y="312738"/>
          <p14:tracePt t="6031" x="914400" y="312738"/>
          <p14:tracePt t="6039" x="1014413" y="300038"/>
          <p14:tracePt t="6047" x="1114425" y="274638"/>
          <p14:tracePt t="6055" x="1239838" y="250825"/>
          <p14:tracePt t="6062" x="1352550" y="238125"/>
          <p14:tracePt t="6070" x="1452563" y="238125"/>
          <p14:tracePt t="6079" x="1577975" y="238125"/>
          <p14:tracePt t="6087" x="1677988" y="238125"/>
          <p14:tracePt t="6095" x="1752600" y="238125"/>
          <p14:tracePt t="6103" x="1852613" y="238125"/>
          <p14:tracePt t="6111" x="1939925" y="238125"/>
          <p14:tracePt t="6119" x="2027238" y="238125"/>
          <p14:tracePt t="6127" x="2090738" y="238125"/>
          <p14:tracePt t="6135" x="2178050" y="238125"/>
          <p14:tracePt t="6144" x="2265363" y="250825"/>
          <p14:tracePt t="6150" x="2352675" y="250825"/>
          <p14:tracePt t="6160" x="2452688" y="274638"/>
          <p14:tracePt t="6167" x="2554288" y="300038"/>
          <p14:tracePt t="6177" x="2641600" y="325438"/>
          <p14:tracePt t="6183" x="2741613" y="325438"/>
          <p14:tracePt t="6191" x="2816225" y="325438"/>
          <p14:tracePt t="6199" x="2903538" y="325438"/>
          <p14:tracePt t="6207" x="2979738" y="325438"/>
          <p14:tracePt t="6214" x="3054350" y="325438"/>
          <p14:tracePt t="6222" x="3092450" y="325438"/>
          <p14:tracePt t="6231" x="3116263" y="338138"/>
          <p14:tracePt t="6239" x="3154363" y="338138"/>
          <p14:tracePt t="6247" x="3167063" y="350838"/>
          <p14:tracePt t="6255" x="3205163" y="350838"/>
          <p14:tracePt t="6262" x="3228975" y="363538"/>
          <p14:tracePt t="6271" x="3267075" y="374650"/>
          <p14:tracePt t="6278" x="3305175" y="374650"/>
          <p14:tracePt t="6286" x="3341688" y="387350"/>
          <p14:tracePt t="6294" x="3392488" y="412750"/>
          <p14:tracePt t="6303" x="3454400" y="425450"/>
          <p14:tracePt t="6312" x="3492500" y="425450"/>
          <p14:tracePt t="6319" x="3541713" y="438150"/>
          <p14:tracePt t="6327" x="3567113" y="450850"/>
          <p14:tracePt t="6335" x="3605213" y="463550"/>
          <p14:tracePt t="6343" x="3667125" y="476250"/>
          <p14:tracePt t="6351" x="3692525" y="476250"/>
          <p14:tracePt t="6360" x="3730625" y="500063"/>
          <p14:tracePt t="6366" x="3779838" y="512763"/>
          <p14:tracePt t="6377" x="3817938" y="525463"/>
          <p14:tracePt t="6383" x="3879850" y="525463"/>
          <p14:tracePt t="6392" x="3930650" y="525463"/>
          <p14:tracePt t="6399" x="3979863" y="538163"/>
          <p14:tracePt t="6406" x="4056063" y="563563"/>
          <p14:tracePt t="6415" x="4105275" y="563563"/>
          <p14:tracePt t="6422" x="4168775" y="576263"/>
          <p14:tracePt t="6431" x="4205288" y="588963"/>
          <p14:tracePt t="6439" x="4230688" y="600075"/>
          <p14:tracePt t="6447" x="4243388" y="600075"/>
          <p14:tracePt t="6455" x="4256088" y="600075"/>
          <p14:tracePt t="6711" x="4281488" y="600075"/>
          <p14:tracePt t="6719" x="4294188" y="600075"/>
          <p14:tracePt t="6727" x="4305300" y="600075"/>
          <p14:tracePt t="6735" x="4318000" y="588963"/>
          <p14:tracePt t="6744" x="4356100" y="588963"/>
          <p14:tracePt t="6751" x="4406900" y="550863"/>
          <p14:tracePt t="6759" x="4456113" y="525463"/>
          <p14:tracePt t="6767" x="4494213" y="525463"/>
          <p14:tracePt t="6775" x="4543425" y="500063"/>
          <p14:tracePt t="6783" x="4568825" y="487363"/>
          <p14:tracePt t="6792" x="4606925" y="476250"/>
          <p14:tracePt t="6799" x="4619625" y="476250"/>
          <p14:tracePt t="6806" x="4630738" y="476250"/>
          <p14:tracePt t="7609" x="4619625" y="476250"/>
          <p14:tracePt t="7614" x="4594225" y="500063"/>
          <p14:tracePt t="7622" x="4556125" y="525463"/>
          <p14:tracePt t="7630" x="4494213" y="600075"/>
          <p14:tracePt t="7639" x="4418013" y="688975"/>
          <p14:tracePt t="7647" x="4343400" y="738188"/>
          <p14:tracePt t="7655" x="4281488" y="788988"/>
          <p14:tracePt t="7662" x="4181475" y="863600"/>
          <p14:tracePt t="7671" x="4105275" y="950913"/>
          <p14:tracePt t="7678" x="4017963" y="1038225"/>
          <p14:tracePt t="7686" x="3917950" y="1114425"/>
          <p14:tracePt t="7694" x="3843338" y="1214438"/>
          <p14:tracePt t="7703" x="3779838" y="1250950"/>
          <p14:tracePt t="7711" x="3717925" y="1301750"/>
          <p14:tracePt t="7719" x="3654425" y="1363663"/>
          <p14:tracePt t="7727" x="3592513" y="1427163"/>
          <p14:tracePt t="7735" x="3530600" y="1501775"/>
          <p14:tracePt t="7745" x="3454400" y="1576388"/>
          <p14:tracePt t="7750" x="3379788" y="1663700"/>
          <p14:tracePt t="7760" x="3267075" y="1752600"/>
          <p14:tracePt t="7767" x="3154363" y="1865313"/>
          <p14:tracePt t="7776" x="3028950" y="1978025"/>
          <p14:tracePt t="7783" x="2941638" y="2078038"/>
          <p14:tracePt t="7791" x="2879725" y="2152650"/>
          <p14:tracePt t="7799" x="2828925" y="2201863"/>
          <p14:tracePt t="7807" x="2778125" y="2265363"/>
          <p14:tracePt t="7814" x="2728913" y="2314575"/>
          <p14:tracePt t="7823" x="2690813" y="2378075"/>
          <p14:tracePt t="7830" x="2667000" y="2427288"/>
          <p14:tracePt t="7838" x="2616200" y="2503488"/>
          <p14:tracePt t="7847" x="2565400" y="2578100"/>
          <p14:tracePt t="7855" x="2516188" y="2652713"/>
          <p14:tracePt t="7862" x="2465388" y="2728913"/>
          <p14:tracePt t="7871" x="2403475" y="2803525"/>
          <p14:tracePt t="7878" x="2365375" y="2878138"/>
          <p14:tracePt t="7893" x="2316163" y="2952750"/>
          <p14:tracePt t="7895" x="2265363" y="3016250"/>
          <p14:tracePt t="7903" x="2228850" y="3065463"/>
          <p14:tracePt t="7911" x="2203450" y="3103563"/>
          <p14:tracePt t="7919" x="2203450" y="3128963"/>
          <p14:tracePt t="7926" x="2165350" y="3154363"/>
          <p14:tracePt t="7935" x="2165350" y="3190875"/>
          <p14:tracePt t="7943" x="2152650" y="3216275"/>
          <p14:tracePt t="7951" x="2127250" y="3254375"/>
          <p14:tracePt t="7959" x="2103438" y="3290888"/>
          <p14:tracePt t="7966" x="2078038" y="3328988"/>
          <p14:tracePt t="7976" x="2065338" y="3367088"/>
          <p14:tracePt t="7983" x="2014538" y="3429000"/>
          <p14:tracePt t="7991" x="1965325" y="3467100"/>
          <p14:tracePt t="7999" x="1939925" y="3516313"/>
          <p14:tracePt t="8007" x="1927225" y="3541713"/>
          <p14:tracePt t="8015" x="1914525" y="3554413"/>
          <p14:tracePt t="8022" x="1903413" y="3567113"/>
          <p14:tracePt t="8039" x="1878013" y="3579813"/>
          <p14:tracePt t="8047" x="1878013" y="3590925"/>
          <p14:tracePt t="8055" x="1852613" y="3603625"/>
          <p14:tracePt t="8062" x="1852613" y="3616325"/>
          <p14:tracePt t="8079" x="1839913" y="3629025"/>
          <p14:tracePt t="8095" x="1839913" y="3641725"/>
          <p14:tracePt t="8126" x="1827213" y="3641725"/>
          <p14:tracePt t="8134" x="1827213" y="3667125"/>
          <p14:tracePt t="8144" x="1814513" y="3667125"/>
          <p14:tracePt t="8150" x="1801813" y="3692525"/>
          <p14:tracePt t="8160" x="1790700" y="3716338"/>
          <p14:tracePt t="8167" x="1765300" y="3767138"/>
          <p14:tracePt t="8175" x="1739900" y="3792538"/>
          <p14:tracePt t="8182" x="1727200" y="3816350"/>
          <p14:tracePt t="8190" x="1714500" y="3841750"/>
          <p14:tracePt t="8398" x="1727200" y="3829050"/>
          <p14:tracePt t="8447" x="1739900" y="3829050"/>
          <p14:tracePt t="8455" x="1752600" y="3829050"/>
          <p14:tracePt t="8462" x="1765300" y="3829050"/>
          <p14:tracePt t="8471" x="1778000" y="3841750"/>
          <p14:tracePt t="8479" x="1801813" y="3867150"/>
          <p14:tracePt t="8487" x="1814513" y="3905250"/>
          <p14:tracePt t="8494" x="1827213" y="3954463"/>
          <p14:tracePt t="8503" x="1852613" y="4041775"/>
          <p14:tracePt t="8510" x="1865313" y="4129088"/>
          <p14:tracePt t="8519" x="1890713" y="4205288"/>
          <p14:tracePt t="8527" x="1903413" y="4292600"/>
          <p14:tracePt t="8534" x="1914525" y="4379913"/>
          <p14:tracePt t="8543" x="1914525" y="4492625"/>
          <p14:tracePt t="8550" x="1914525" y="4592638"/>
          <p14:tracePt t="8559" x="1914525" y="4667250"/>
          <p14:tracePt t="8567" x="1914525" y="4730750"/>
          <p14:tracePt t="8575" x="1903413" y="4805363"/>
          <p14:tracePt t="8583" x="1878013" y="4856163"/>
          <p14:tracePt t="8591" x="1878013" y="4892675"/>
          <p14:tracePt t="8599" x="1865313" y="4918075"/>
          <p14:tracePt t="8864" x="1865313" y="4930775"/>
          <p14:tracePt t="8872" x="1865313" y="4943475"/>
          <p14:tracePt t="8880" x="1865313" y="4968875"/>
          <p14:tracePt t="8888" x="1865313" y="5005388"/>
          <p14:tracePt t="8896" x="1890713" y="5043488"/>
          <p14:tracePt t="8903" x="1903413" y="5092700"/>
          <p14:tracePt t="8911" x="1914525" y="5156200"/>
          <p14:tracePt t="8919" x="1914525" y="5243513"/>
          <p14:tracePt t="8927" x="1914525" y="5330825"/>
          <p14:tracePt t="8936" x="1927225" y="5418138"/>
          <p14:tracePt t="8943" x="1927225" y="5481638"/>
          <p14:tracePt t="8951" x="1939925" y="5556250"/>
          <p14:tracePt t="8960" x="1952625" y="5619750"/>
          <p14:tracePt t="8967" x="1952625" y="5694363"/>
          <p14:tracePt t="8977" x="1952625" y="5732463"/>
          <p14:tracePt t="8983" x="1952625" y="5768975"/>
          <p14:tracePt t="8990" x="1952625" y="5807075"/>
          <p14:tracePt t="8999" x="1952625" y="5832475"/>
          <p14:tracePt t="9007" x="1939925" y="5856288"/>
          <p14:tracePt t="9015" x="1914525" y="5894388"/>
          <p14:tracePt t="9023" x="1914525" y="5919788"/>
          <p14:tracePt t="9030" x="1914525" y="5932488"/>
          <p14:tracePt t="9039" x="1903413" y="5945188"/>
          <p14:tracePt t="9047" x="1903413" y="5969000"/>
          <p14:tracePt t="9055" x="1890713" y="5981700"/>
          <p14:tracePt t="10326" x="1890713" y="5994400"/>
          <p14:tracePt t="10335" x="1878013" y="5994400"/>
          <p14:tracePt t="10344" x="1878013" y="5981700"/>
          <p14:tracePt t="10352" x="1878013" y="5969000"/>
          <p14:tracePt t="10362" x="1878013" y="5956300"/>
          <p14:tracePt t="10368" x="1878013" y="5945188"/>
          <p14:tracePt t="10376" x="1865313" y="5932488"/>
          <p14:tracePt t="10383" x="1852613" y="5907088"/>
          <p14:tracePt t="10391" x="1852613" y="5868988"/>
          <p14:tracePt t="10399" x="1827213" y="5843588"/>
          <p14:tracePt t="10406" x="1801813" y="5819775"/>
          <p14:tracePt t="10415" x="1778000" y="5768975"/>
          <p14:tracePt t="10423" x="1752600" y="5719763"/>
          <p14:tracePt t="10431" x="1752600" y="5681663"/>
          <p14:tracePt t="10438" x="1727200" y="5607050"/>
          <p14:tracePt t="10446" x="1714500" y="5518150"/>
          <p14:tracePt t="10455" x="1677988" y="5443538"/>
          <p14:tracePt t="10463" x="1652588" y="5394325"/>
          <p14:tracePt t="10472" x="1652588" y="5330825"/>
          <p14:tracePt t="10478" x="1627188" y="5268913"/>
          <p14:tracePt t="10487" x="1614488" y="5194300"/>
          <p14:tracePt t="10495" x="1601788" y="5156200"/>
          <p14:tracePt t="10502" x="1589088" y="5118100"/>
          <p14:tracePt t="10510" x="1565275" y="5068888"/>
          <p14:tracePt t="10519" x="1539875" y="5043488"/>
          <p14:tracePt t="10527" x="1501775" y="5005388"/>
          <p14:tracePt t="10535" x="1476375" y="4968875"/>
          <p14:tracePt t="10543" x="1452563" y="4943475"/>
          <p14:tracePt t="10551" x="1439863" y="4918075"/>
          <p14:tracePt t="10560" x="1427163" y="4892675"/>
          <p14:tracePt t="10567" x="1414463" y="4856163"/>
          <p14:tracePt t="10575" x="1401763" y="4830763"/>
          <p14:tracePt t="10582" x="1376363" y="4805363"/>
          <p14:tracePt t="10591" x="1376363" y="4779963"/>
          <p14:tracePt t="10599" x="1352550" y="4756150"/>
          <p14:tracePt t="10607" x="1352550" y="4730750"/>
          <p14:tracePt t="10615" x="1339850" y="4705350"/>
          <p14:tracePt t="10623" x="1327150" y="4692650"/>
          <p14:tracePt t="10630" x="1327150" y="4667250"/>
          <p14:tracePt t="10639" x="1327150" y="4656138"/>
          <p14:tracePt t="10647" x="1327150" y="4643438"/>
          <p14:tracePt t="10655" x="1314450" y="4630738"/>
          <p14:tracePt t="10663" x="1301750" y="4605338"/>
          <p14:tracePt t="10671" x="1289050" y="4579938"/>
          <p14:tracePt t="10678" x="1276350" y="4567238"/>
          <p14:tracePt t="10687" x="1263650" y="4543425"/>
          <p14:tracePt t="10695" x="1252538" y="4518025"/>
          <p14:tracePt t="10703" x="1252538" y="4492625"/>
          <p14:tracePt t="10710" x="1252538" y="4479925"/>
          <p14:tracePt t="10718" x="1252538" y="4467225"/>
          <p14:tracePt t="10727" x="1252538" y="4443413"/>
          <p14:tracePt t="10735" x="1252538" y="4430713"/>
          <p14:tracePt t="10743" x="1252538" y="4418013"/>
          <p14:tracePt t="10751" x="1252538" y="4405313"/>
          <p14:tracePt t="10760" x="1252538" y="4392613"/>
          <p14:tracePt t="10774" x="1252538" y="4379913"/>
          <p14:tracePt t="10783" x="1252538" y="4354513"/>
          <p14:tracePt t="10791" x="1263650" y="4354513"/>
          <p14:tracePt t="10799" x="1301750" y="4318000"/>
          <p14:tracePt t="10807" x="1339850" y="4267200"/>
          <p14:tracePt t="10815" x="1389063" y="4217988"/>
          <p14:tracePt t="10823" x="1452563" y="4179888"/>
          <p14:tracePt t="10830" x="1514475" y="4129088"/>
          <p14:tracePt t="10838" x="1527175" y="4105275"/>
          <p14:tracePt t="10847" x="1565275" y="4079875"/>
          <p14:tracePt t="10855" x="1577975" y="4054475"/>
          <p14:tracePt t="10862" x="1589088" y="4041775"/>
          <p14:tracePt t="10871" x="1601788" y="4029075"/>
          <p14:tracePt t="10887" x="1614488" y="4017963"/>
          <p14:tracePt t="10895" x="1627188" y="4005263"/>
          <p14:tracePt t="10902" x="1639888" y="3992563"/>
          <p14:tracePt t="10911" x="1652588" y="3979863"/>
          <p14:tracePt t="10919" x="1665288" y="3967163"/>
          <p14:tracePt t="10927" x="1677988" y="3954463"/>
          <p14:tracePt t="10935" x="1689100" y="3941763"/>
          <p14:tracePt t="10944" x="1714500" y="3941763"/>
          <p14:tracePt t="10951" x="1727200" y="3929063"/>
          <p14:tracePt t="10960" x="1752600" y="3916363"/>
          <p14:tracePt t="10966" x="1778000" y="3892550"/>
          <p14:tracePt t="10974" x="1814513" y="3867150"/>
          <p14:tracePt t="10983" x="1839913" y="3841750"/>
          <p14:tracePt t="10991" x="1852613" y="3841750"/>
          <p14:tracePt t="11142" x="1865313" y="3829050"/>
          <p14:tracePt t="11271" x="1852613" y="3829050"/>
          <p14:tracePt t="11488" x="1852613" y="3816350"/>
          <p14:tracePt t="11518" x="1852613" y="3803650"/>
          <p14:tracePt t="11526" x="1839913" y="3803650"/>
          <p14:tracePt t="11534" x="1839913" y="3792538"/>
          <p14:tracePt t="11542" x="1814513" y="3779838"/>
          <p14:tracePt t="11551" x="1801813" y="3779838"/>
          <p14:tracePt t="11560" x="1778000" y="3754438"/>
          <p14:tracePt t="11567" x="1765300" y="3754438"/>
          <p14:tracePt t="11574" x="1765300" y="3741738"/>
          <p14:tracePt t="11582" x="1752600" y="3741738"/>
          <p14:tracePt t="11720" x="1765300" y="3741738"/>
          <p14:tracePt t="12623" x="1752600" y="3741738"/>
          <p14:tracePt t="12631" x="1739900" y="3741738"/>
          <p14:tracePt t="12639" x="1727200" y="3741738"/>
          <p14:tracePt t="12647" x="1714500" y="3741738"/>
          <p14:tracePt t="12655" x="1701800" y="3741738"/>
          <p14:tracePt t="12663" x="1689100" y="3741738"/>
          <p14:tracePt t="12672" x="1677988" y="3767138"/>
          <p14:tracePt t="12680" x="1665288" y="3767138"/>
          <p14:tracePt t="12687" x="1639888" y="3767138"/>
          <p14:tracePt t="12695" x="1601788" y="3779838"/>
          <p14:tracePt t="12703" x="1577975" y="3779838"/>
          <p14:tracePt t="12711" x="1552575" y="3792538"/>
          <p14:tracePt t="12719" x="1527175" y="3792538"/>
          <p14:tracePt t="12728" x="1501775" y="3803650"/>
          <p14:tracePt t="12735" x="1465263" y="3803650"/>
          <p14:tracePt t="12743" x="1439863" y="3816350"/>
          <p14:tracePt t="12751" x="1414463" y="3816350"/>
          <p14:tracePt t="12759" x="1401763" y="3816350"/>
          <p14:tracePt t="12767" x="1376363" y="3829050"/>
          <p14:tracePt t="12776" x="1339850" y="3829050"/>
          <p14:tracePt t="12783" x="1327150" y="3841750"/>
          <p14:tracePt t="12790" x="1314450" y="3841750"/>
          <p14:tracePt t="12799" x="1289050" y="3841750"/>
          <p14:tracePt t="12807" x="1276350" y="3841750"/>
          <p14:tracePt t="12815" x="1263650" y="3841750"/>
          <p14:tracePt t="12831" x="1252538" y="3841750"/>
          <p14:tracePt t="12838" x="1239838" y="3841750"/>
          <p14:tracePt t="12854" x="1227138" y="3841750"/>
          <p14:tracePt t="12863" x="1214438" y="3841750"/>
          <p14:tracePt t="13095" x="1189038" y="3854450"/>
          <p14:tracePt t="13167" x="1189038" y="3867150"/>
          <p14:tracePt t="13191" x="1189038" y="3879850"/>
          <p14:tracePt t="13207" x="1189038" y="3892550"/>
          <p14:tracePt t="13223" x="1189038" y="3905250"/>
          <p14:tracePt t="13231" x="1189038" y="3916363"/>
          <p14:tracePt t="13239" x="1189038" y="3929063"/>
          <p14:tracePt t="13278" x="1189038" y="3954463"/>
          <p14:tracePt t="13608" x="1189038" y="3967163"/>
          <p14:tracePt t="13616" x="1189038" y="3979863"/>
          <p14:tracePt t="13623" x="1189038" y="3992563"/>
          <p14:tracePt t="13631" x="1189038" y="4017963"/>
          <p14:tracePt t="26095" x="1189038" y="4029075"/>
          <p14:tracePt t="26112" x="1201738" y="4054475"/>
          <p14:tracePt t="26119" x="1227138" y="4054475"/>
          <p14:tracePt t="26126" x="1252538" y="4092575"/>
          <p14:tracePt t="26135" x="1276350" y="4105275"/>
          <p14:tracePt t="26143" x="1314450" y="4117975"/>
          <p14:tracePt t="26150" x="1327150" y="4129088"/>
          <p14:tracePt t="26158" x="1339850" y="4129088"/>
          <p14:tracePt t="26167" x="1363663" y="4154488"/>
          <p14:tracePt t="26176" x="1401763" y="4167188"/>
          <p14:tracePt t="26183" x="1427163" y="4205288"/>
          <p14:tracePt t="26192" x="1452563" y="4217988"/>
          <p14:tracePt t="26199" x="1489075" y="4241800"/>
          <p14:tracePt t="26207" x="1514475" y="4254500"/>
          <p14:tracePt t="26215" x="1527175" y="4279900"/>
          <p14:tracePt t="26223" x="1552575" y="4279900"/>
          <p14:tracePt t="26231" x="1552575" y="4305300"/>
          <p14:tracePt t="26238" x="1577975" y="4305300"/>
          <p14:tracePt t="26247" x="1577975" y="4330700"/>
          <p14:tracePt t="26255" x="1601788" y="4330700"/>
          <p14:tracePt t="26262" x="1601788" y="4341813"/>
          <p14:tracePt t="26271" x="1614488" y="4354513"/>
          <p14:tracePt t="26278" x="1627188" y="4354513"/>
          <p14:tracePt t="26287" x="1639888" y="4354513"/>
          <p14:tracePt t="26294" x="1652588" y="4367213"/>
          <p14:tracePt t="26303" x="1665288" y="4379913"/>
          <p14:tracePt t="26375" x="1677988" y="4392613"/>
          <p14:tracePt t="26383" x="1689100" y="4405313"/>
          <p14:tracePt t="26391" x="1701800" y="4418013"/>
          <p14:tracePt t="26399" x="1701800" y="4443413"/>
          <p14:tracePt t="26406" x="1714500" y="4454525"/>
          <p14:tracePt t="26414" x="1714500" y="4467225"/>
          <p14:tracePt t="26423" x="1727200" y="4467225"/>
          <p14:tracePt t="26431" x="1739900" y="4479925"/>
          <p14:tracePt t="26439" x="1739900" y="4492625"/>
          <p14:tracePt t="26455" x="1739900" y="4505325"/>
          <p14:tracePt t="26463" x="1752600" y="4518025"/>
          <p14:tracePt t="26471" x="1752600" y="4530725"/>
          <p14:tracePt t="26479" x="1752600" y="4543425"/>
          <p14:tracePt t="26487" x="1765300" y="4554538"/>
          <p14:tracePt t="26495" x="1765300" y="4567238"/>
          <p14:tracePt t="26503" x="1765300" y="4592638"/>
          <p14:tracePt t="26519" x="1778000" y="4605338"/>
          <p14:tracePt t="26535" x="1778000" y="4618038"/>
          <p14:tracePt t="26551" x="1790700" y="4630738"/>
          <p14:tracePt t="26575" x="1790700" y="4656138"/>
          <p14:tracePt t="26591" x="1790700" y="4667250"/>
          <p14:tracePt t="26598" x="1801813" y="4679950"/>
          <p14:tracePt t="26614" x="1814513" y="4692650"/>
          <p14:tracePt t="28296" x="1814513" y="4705350"/>
          <p14:tracePt t="28302" x="1801813" y="4705350"/>
          <p14:tracePt t="28311" x="1778000" y="4718050"/>
          <p14:tracePt t="28318" x="1765300" y="4718050"/>
          <p14:tracePt t="28327" x="1739900" y="4718050"/>
          <p14:tracePt t="28335" x="1714500" y="4730750"/>
          <p14:tracePt t="28343" x="1677988" y="4743450"/>
          <p14:tracePt t="28351" x="1614488" y="4756150"/>
          <p14:tracePt t="28358" x="1589088" y="4756150"/>
          <p14:tracePt t="28367" x="1552575" y="4768850"/>
          <p14:tracePt t="28375" x="1489075" y="4792663"/>
          <p14:tracePt t="28383" x="1476375" y="4792663"/>
          <p14:tracePt t="28391" x="1465263" y="4792663"/>
          <p14:tracePt t="28399" x="1452563" y="4805363"/>
          <p14:tracePt t="28415" x="1439863" y="4805363"/>
          <p14:tracePt t="28447" x="1427163" y="4805363"/>
          <p14:tracePt t="28455" x="1414463" y="4805363"/>
          <p14:tracePt t="28463" x="1389063" y="4818063"/>
          <p14:tracePt t="28471" x="1363663" y="4830763"/>
          <p14:tracePt t="28479" x="1339850" y="4830763"/>
          <p14:tracePt t="28487" x="1327150" y="4830763"/>
          <p14:tracePt t="28495" x="1301750" y="4843463"/>
          <p14:tracePt t="28503" x="1289050" y="4843463"/>
          <p14:tracePt t="28511" x="1276350" y="4856163"/>
          <p14:tracePt t="28519" x="1263650" y="4868863"/>
          <p14:tracePt t="28655" x="1252538" y="4879975"/>
          <p14:tracePt t="28663" x="1252538" y="4892675"/>
          <p14:tracePt t="28679" x="1239838" y="4905375"/>
          <p14:tracePt t="28695" x="1239838" y="4918075"/>
          <p14:tracePt t="28718" x="1239838" y="4930775"/>
          <p14:tracePt t="28727" x="1239838" y="4943475"/>
          <p14:tracePt t="28742" x="1227138" y="4956175"/>
          <p14:tracePt t="28751" x="1227138" y="4968875"/>
          <p14:tracePt t="28799" x="1227138" y="4981575"/>
          <p14:tracePt t="28855" x="1227138" y="5005388"/>
          <p14:tracePt t="28902" x="1214438" y="5018088"/>
          <p14:tracePt t="28999" x="1201738" y="5018088"/>
          <p14:tracePt t="29015" x="1201738" y="5030788"/>
          <p14:tracePt t="43302" x="1201738" y="5043488"/>
          <p14:tracePt t="43310" x="1201738" y="5068888"/>
          <p14:tracePt t="43318" x="1239838" y="5092700"/>
          <p14:tracePt t="43326" x="1252538" y="5118100"/>
          <p14:tracePt t="43334" x="1276350" y="5156200"/>
          <p14:tracePt t="43342" x="1289050" y="5181600"/>
          <p14:tracePt t="43350" x="1301750" y="5194300"/>
          <p14:tracePt t="43358" x="1314450" y="5205413"/>
          <p14:tracePt t="43367" x="1327150" y="5218113"/>
          <p14:tracePt t="43375" x="1327150" y="5230813"/>
          <p14:tracePt t="43384" x="1339850" y="5230813"/>
          <p14:tracePt t="43394" x="1339850" y="5243513"/>
          <p14:tracePt t="43400" x="1352550" y="5243513"/>
          <p14:tracePt t="43415" x="1363663" y="5256213"/>
          <p14:tracePt t="43431" x="1376363" y="5256213"/>
          <p14:tracePt t="43439" x="1389063" y="5268913"/>
          <p14:tracePt t="43447" x="1401763" y="5281613"/>
          <p14:tracePt t="43455" x="1414463" y="5294313"/>
          <p14:tracePt t="43462" x="1427163" y="5305425"/>
          <p14:tracePt t="43470" x="1452563" y="5330825"/>
          <p14:tracePt t="43479" x="1452563" y="5343525"/>
          <p14:tracePt t="43487" x="1489075" y="5368925"/>
          <p14:tracePt t="43495" x="1501775" y="5368925"/>
          <p14:tracePt t="43503" x="1514475" y="5394325"/>
          <p14:tracePt t="43510" x="1527175" y="5394325"/>
          <p14:tracePt t="43519" x="1527175" y="5418138"/>
          <p14:tracePt t="43527" x="1539875" y="5418138"/>
          <p14:tracePt t="43534" x="1552575" y="5443538"/>
          <p14:tracePt t="43543" x="1565275" y="5456238"/>
          <p14:tracePt t="43551" x="1565275" y="5468938"/>
          <p14:tracePt t="43559" x="1577975" y="5481638"/>
          <p14:tracePt t="43567" x="1589088" y="5494338"/>
          <p14:tracePt t="43575" x="1601788" y="5518150"/>
          <p14:tracePt t="43583" x="1614488" y="5530850"/>
          <p14:tracePt t="43591" x="1614488" y="5543550"/>
          <p14:tracePt t="43598" x="1627188" y="5543550"/>
          <p14:tracePt t="43615" x="1627188" y="5556250"/>
          <p14:tracePt t="43631" x="1639888" y="5568950"/>
          <p14:tracePt t="43639" x="1652588" y="5581650"/>
          <p14:tracePt t="43655" x="1652588" y="5594350"/>
          <p14:tracePt t="43663" x="1665288" y="5607050"/>
          <p14:tracePt t="43671" x="1665288" y="5619750"/>
          <p14:tracePt t="43679" x="1665288" y="5630863"/>
          <p14:tracePt t="43687" x="1689100" y="5630863"/>
          <p14:tracePt t="43695" x="1689100" y="5643563"/>
          <p14:tracePt t="43711" x="1689100" y="5656263"/>
          <p14:tracePt t="43719" x="1701800" y="5668963"/>
          <p14:tracePt t="43727" x="1714500" y="5668963"/>
          <p14:tracePt t="43759" x="1727200" y="5681663"/>
          <p14:tracePt t="43775" x="1727200" y="5694363"/>
          <p14:tracePt t="43792" x="1739900" y="5707063"/>
          <p14:tracePt t="43799" x="1752600" y="5707063"/>
          <p14:tracePt t="43807" x="1752600" y="5719763"/>
          <p14:tracePt t="43815" x="1765300" y="5732463"/>
          <p14:tracePt t="43831" x="1765300" y="5743575"/>
          <p14:tracePt t="43847" x="1765300" y="5756275"/>
          <p14:tracePt t="43871" x="1778000" y="5768975"/>
          <p14:tracePt t="45064" x="1778000" y="5781675"/>
          <p14:tracePt t="45086" x="1790700" y="5807075"/>
          <p14:tracePt t="45784" x="1790700" y="5832475"/>
          <p14:tracePt t="45791" x="1778000" y="5832475"/>
          <p14:tracePt t="45798" x="1752600" y="5832475"/>
          <p14:tracePt t="45814" x="1739900" y="5832475"/>
          <p14:tracePt t="45830" x="1714500" y="5843588"/>
          <p14:tracePt t="45855" x="1689100" y="5856288"/>
          <p14:tracePt t="45863" x="1665288" y="5868988"/>
          <p14:tracePt t="45895" x="1652588" y="5881688"/>
          <p14:tracePt t="45991" x="1639888" y="5894388"/>
          <p14:tracePt t="46007" x="1627188" y="5894388"/>
          <p14:tracePt t="46016" x="1614488" y="5907088"/>
          <p14:tracePt t="46023" x="1601788" y="5907088"/>
          <p14:tracePt t="46032" x="1577975" y="5919788"/>
          <p14:tracePt t="46039" x="1552575" y="5945188"/>
          <p14:tracePt t="46047" x="1514475" y="5969000"/>
          <p14:tracePt t="46055" x="1476375" y="5981700"/>
          <p14:tracePt t="46063" x="1439863" y="5981700"/>
          <p14:tracePt t="46071" x="1414463" y="5994400"/>
          <p14:tracePt t="46079" x="1376363" y="6007100"/>
          <p14:tracePt t="46086" x="1363663" y="6019800"/>
          <p14:tracePt t="46094" x="1327150" y="6019800"/>
          <p14:tracePt t="46103" x="1314450" y="6019800"/>
          <p14:tracePt t="46110" x="1314450" y="6032500"/>
          <p14:tracePt t="46119" x="1289050" y="6032500"/>
          <p14:tracePt t="46143" x="1276350" y="6045200"/>
          <p14:tracePt t="46199" x="1263650" y="6045200"/>
          <p14:tracePt t="46232" x="1252538" y="6045200"/>
          <p14:tracePt t="46247" x="1227138" y="6045200"/>
          <p14:tracePt t="46255" x="1227138" y="6056313"/>
          <p14:tracePt t="46319" x="1214438" y="6056313"/>
          <p14:tracePt t="46335" x="1189038" y="6056313"/>
          <p14:tracePt t="46359" x="1176338" y="6069013"/>
          <p14:tracePt t="46367" x="1163638" y="6081713"/>
          <p14:tracePt t="46399" x="1150938" y="6081713"/>
          <p14:tracePt t="46408" x="1139825" y="6094413"/>
          <p14:tracePt t="54287" x="1139825" y="6107113"/>
          <p14:tracePt t="57150" x="1150938" y="6119813"/>
          <p14:tracePt t="57207" x="1163638" y="6119813"/>
          <p14:tracePt t="57215" x="1176338" y="6119813"/>
          <p14:tracePt t="57222" x="1201738" y="6119813"/>
          <p14:tracePt t="57231" x="1252538" y="6119813"/>
          <p14:tracePt t="57239" x="1289050" y="6119813"/>
          <p14:tracePt t="57247" x="1363663" y="6094413"/>
          <p14:tracePt t="57255" x="1452563" y="6081713"/>
          <p14:tracePt t="57263" x="1539875" y="6056313"/>
          <p14:tracePt t="57271" x="1639888" y="6045200"/>
          <p14:tracePt t="57279" x="1727200" y="6032500"/>
          <p14:tracePt t="57286" x="1827213" y="6032500"/>
          <p14:tracePt t="57294" x="1939925" y="6007100"/>
          <p14:tracePt t="57303" x="2116138" y="5956300"/>
          <p14:tracePt t="57310" x="2303463" y="5919788"/>
          <p14:tracePt t="57319" x="2503488" y="5868988"/>
          <p14:tracePt t="57326" x="2778125" y="5794375"/>
          <p14:tracePt t="57335" x="3016250" y="5743575"/>
          <p14:tracePt t="57343" x="3279775" y="5681663"/>
          <p14:tracePt t="57350" x="3630613" y="5581650"/>
          <p14:tracePt t="57358" x="3892550" y="5518150"/>
          <p14:tracePt t="57367" x="4181475" y="5468938"/>
          <p14:tracePt t="57374" x="4518025" y="5407025"/>
          <p14:tracePt t="57383" x="4768850" y="5381625"/>
          <p14:tracePt t="57391" x="5032375" y="5343525"/>
          <p14:tracePt t="57399" x="5319713" y="5305425"/>
          <p14:tracePt t="57407" x="5645150" y="5243513"/>
          <p14:tracePt t="57415" x="5970588" y="5194300"/>
          <p14:tracePt t="57424" x="6359525" y="5143500"/>
          <p14:tracePt t="57431" x="6759575" y="5081588"/>
          <p14:tracePt t="57438" x="7123113" y="5030788"/>
          <p14:tracePt t="57447" x="7485063" y="4943475"/>
          <p14:tracePt t="57455" x="7848600" y="4879975"/>
          <p14:tracePt t="57463" x="8212138" y="4818063"/>
          <p14:tracePt t="57471" x="8548688" y="4743450"/>
          <p14:tracePt t="57479" x="8912225" y="4643438"/>
          <p14:tracePt t="57487" x="9288463" y="4543425"/>
          <p14:tracePt t="57494" x="9588500" y="4467225"/>
          <p14:tracePt t="57503" x="9901238" y="4379913"/>
          <p14:tracePt t="57511" x="10164763" y="4318000"/>
          <p14:tracePt t="57518" x="10401300" y="4241800"/>
          <p14:tracePt t="57527" x="10590213" y="4179888"/>
          <p14:tracePt t="57535" x="10790238" y="4141788"/>
          <p14:tracePt t="57543" x="11052175" y="4092575"/>
          <p14:tracePt t="57551" x="11253788" y="4017963"/>
          <p14:tracePt t="57559" x="11453813" y="3979863"/>
          <p14:tracePt t="57567" x="11653838" y="3929063"/>
          <p14:tracePt t="57575" x="11866563" y="3867150"/>
          <p14:tracePt t="57583" x="12028488" y="3841750"/>
        </p14:tracePtLst>
      </p14:laserTrace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37F23539-7EB5-4AEC-A960-D6A1042FB05B}"/>
              </a:ext>
            </a:extLst>
          </p:cNvPr>
          <p:cNvSpPr/>
          <p:nvPr/>
        </p:nvSpPr>
        <p:spPr>
          <a:xfrm>
            <a:off x="253586" y="238716"/>
            <a:ext cx="3106110" cy="369332"/>
          </a:xfrm>
          <a:prstGeom prst="rect">
            <a:avLst/>
          </a:prstGeom>
        </p:spPr>
        <p:txBody>
          <a:bodyPr wrap="square">
            <a:spAutoFit/>
          </a:bodyPr>
          <a:lstStyle/>
          <a:p>
            <a:pPr>
              <a:buClr>
                <a:srgbClr val="000000"/>
              </a:buClr>
              <a:defRPr/>
            </a:pPr>
            <a:r>
              <a:rPr lang="es-DO" altLang="ja-JP" b="1" kern="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rPr>
              <a:t>Para la actualización…..</a:t>
            </a:r>
            <a:endParaRPr lang="es-DO" altLang="ja-JP" kern="100" dirty="0">
              <a:solidFill>
                <a:srgbClr val="000000"/>
              </a:solidFill>
              <a:latin typeface="Century Gothic" panose="020B0502020202020204" pitchFamily="34" charset="0"/>
              <a:ea typeface="Arial Unicode MS" panose="020B0604020202020204" pitchFamily="50" charset="-128"/>
              <a:cs typeface="Arial" panose="020B0604020202020204" pitchFamily="34" charset="0"/>
              <a:sym typeface="Arial"/>
            </a:endParaRPr>
          </a:p>
        </p:txBody>
      </p:sp>
      <p:pic>
        <p:nvPicPr>
          <p:cNvPr id="14" name="Imagen 13">
            <a:extLst>
              <a:ext uri="{FF2B5EF4-FFF2-40B4-BE49-F238E27FC236}">
                <a16:creationId xmlns:a16="http://schemas.microsoft.com/office/drawing/2014/main" id="{5B5B73B4-A191-4997-B65D-D7115AF350FD}"/>
              </a:ext>
            </a:extLst>
          </p:cNvPr>
          <p:cNvPicPr>
            <a:picLocks noChangeAspect="1"/>
          </p:cNvPicPr>
          <p:nvPr/>
        </p:nvPicPr>
        <p:blipFill>
          <a:blip r:embed="rId2"/>
          <a:stretch>
            <a:fillRect/>
          </a:stretch>
        </p:blipFill>
        <p:spPr>
          <a:xfrm>
            <a:off x="407368" y="917039"/>
            <a:ext cx="3602279" cy="783595"/>
          </a:xfrm>
          <a:prstGeom prst="rect">
            <a:avLst/>
          </a:prstGeom>
        </p:spPr>
      </p:pic>
      <p:sp>
        <p:nvSpPr>
          <p:cNvPr id="16" name="矢印: 右 10">
            <a:extLst>
              <a:ext uri="{FF2B5EF4-FFF2-40B4-BE49-F238E27FC236}">
                <a16:creationId xmlns:a16="http://schemas.microsoft.com/office/drawing/2014/main" id="{EAFE25FA-CAD4-443E-8B45-DD562F7E5DF9}"/>
              </a:ext>
            </a:extLst>
          </p:cNvPr>
          <p:cNvSpPr/>
          <p:nvPr/>
        </p:nvSpPr>
        <p:spPr>
          <a:xfrm>
            <a:off x="14232904" y="8109520"/>
            <a:ext cx="310551" cy="253042"/>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rgbClr val="000000"/>
              </a:buClr>
              <a:defRPr/>
            </a:pPr>
            <a:endParaRPr lang="es-DO" sz="1400" kern="0" dirty="0">
              <a:solidFill>
                <a:srgbClr val="FFFFFF"/>
              </a:solidFill>
              <a:latin typeface="Calibri"/>
              <a:sym typeface="Arial"/>
            </a:endParaRPr>
          </a:p>
        </p:txBody>
      </p:sp>
      <p:pic>
        <p:nvPicPr>
          <p:cNvPr id="15" name="Imagen 14">
            <a:extLst>
              <a:ext uri="{FF2B5EF4-FFF2-40B4-BE49-F238E27FC236}">
                <a16:creationId xmlns:a16="http://schemas.microsoft.com/office/drawing/2014/main" id="{D99A68A5-DE0A-4038-A7BA-EA2474E4B396}"/>
              </a:ext>
            </a:extLst>
          </p:cNvPr>
          <p:cNvPicPr>
            <a:picLocks noChangeAspect="1"/>
          </p:cNvPicPr>
          <p:nvPr/>
        </p:nvPicPr>
        <p:blipFill>
          <a:blip r:embed="rId3"/>
          <a:stretch>
            <a:fillRect/>
          </a:stretch>
        </p:blipFill>
        <p:spPr>
          <a:xfrm>
            <a:off x="280858" y="2348880"/>
            <a:ext cx="3685651" cy="2620107"/>
          </a:xfrm>
          <a:prstGeom prst="rect">
            <a:avLst/>
          </a:prstGeom>
        </p:spPr>
      </p:pic>
      <p:sp>
        <p:nvSpPr>
          <p:cNvPr id="42" name="CuadroTexto 41">
            <a:extLst>
              <a:ext uri="{FF2B5EF4-FFF2-40B4-BE49-F238E27FC236}">
                <a16:creationId xmlns:a16="http://schemas.microsoft.com/office/drawing/2014/main" id="{52730867-A5AE-4DA0-9615-6DE2542B9909}"/>
              </a:ext>
            </a:extLst>
          </p:cNvPr>
          <p:cNvSpPr txBox="1"/>
          <p:nvPr/>
        </p:nvSpPr>
        <p:spPr>
          <a:xfrm>
            <a:off x="4720254" y="811817"/>
            <a:ext cx="6577567" cy="923330"/>
          </a:xfrm>
          <a:prstGeom prst="rect">
            <a:avLst/>
          </a:prstGeom>
          <a:noFill/>
        </p:spPr>
        <p:txBody>
          <a:bodyPr wrap="square" rtlCol="0">
            <a:spAutoFit/>
          </a:bodyPr>
          <a:lstStyle/>
          <a:p>
            <a:pPr algn="just"/>
            <a:r>
              <a:rPr lang="es-ES" dirty="0"/>
              <a:t>Luego de tener a síntesis actualizada por eje, se resaltan  las nuevas frases y se crean la frases corta (Problemática).</a:t>
            </a:r>
            <a:endParaRPr lang="es-DO" dirty="0"/>
          </a:p>
        </p:txBody>
      </p:sp>
      <p:pic>
        <p:nvPicPr>
          <p:cNvPr id="62" name="Imagen 61">
            <a:extLst>
              <a:ext uri="{FF2B5EF4-FFF2-40B4-BE49-F238E27FC236}">
                <a16:creationId xmlns:a16="http://schemas.microsoft.com/office/drawing/2014/main" id="{7EA0C2ED-9AA1-4EB6-A22A-E3DA5975B45C}"/>
              </a:ext>
            </a:extLst>
          </p:cNvPr>
          <p:cNvPicPr>
            <a:picLocks noChangeAspect="1"/>
          </p:cNvPicPr>
          <p:nvPr/>
        </p:nvPicPr>
        <p:blipFill>
          <a:blip r:embed="rId4"/>
          <a:stretch>
            <a:fillRect/>
          </a:stretch>
        </p:blipFill>
        <p:spPr>
          <a:xfrm>
            <a:off x="3966509" y="2277554"/>
            <a:ext cx="4042529" cy="2787763"/>
          </a:xfrm>
          <a:prstGeom prst="rect">
            <a:avLst/>
          </a:prstGeom>
        </p:spPr>
      </p:pic>
      <p:pic>
        <p:nvPicPr>
          <p:cNvPr id="63" name="Imagen 62">
            <a:extLst>
              <a:ext uri="{FF2B5EF4-FFF2-40B4-BE49-F238E27FC236}">
                <a16:creationId xmlns:a16="http://schemas.microsoft.com/office/drawing/2014/main" id="{CEE1777A-EDD6-41C8-8117-48FBD806C65E}"/>
              </a:ext>
            </a:extLst>
          </p:cNvPr>
          <p:cNvPicPr>
            <a:picLocks noChangeAspect="1"/>
          </p:cNvPicPr>
          <p:nvPr/>
        </p:nvPicPr>
        <p:blipFill>
          <a:blip r:embed="rId5"/>
          <a:stretch>
            <a:fillRect/>
          </a:stretch>
        </p:blipFill>
        <p:spPr>
          <a:xfrm>
            <a:off x="7983842" y="2242075"/>
            <a:ext cx="4208158" cy="2964255"/>
          </a:xfrm>
          <a:prstGeom prst="rect">
            <a:avLst/>
          </a:prstGeom>
        </p:spPr>
      </p:pic>
      <p:sp>
        <p:nvSpPr>
          <p:cNvPr id="9" name="正方形/長方形 3">
            <a:extLst>
              <a:ext uri="{FF2B5EF4-FFF2-40B4-BE49-F238E27FC236}">
                <a16:creationId xmlns:a16="http://schemas.microsoft.com/office/drawing/2014/main" id="{140B3079-F936-4164-B38A-D36283D3B74E}"/>
              </a:ext>
            </a:extLst>
          </p:cNvPr>
          <p:cNvSpPr/>
          <p:nvPr/>
        </p:nvSpPr>
        <p:spPr>
          <a:xfrm>
            <a:off x="0" y="0"/>
            <a:ext cx="119336" cy="6858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7973877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F8B5451-F56D-4468-89DD-B7B22DB0E5F7}"/>
              </a:ext>
            </a:extLst>
          </p:cNvPr>
          <p:cNvSpPr txBox="1"/>
          <p:nvPr/>
        </p:nvSpPr>
        <p:spPr>
          <a:xfrm>
            <a:off x="417203" y="100365"/>
            <a:ext cx="8312856" cy="400110"/>
          </a:xfrm>
          <a:prstGeom prst="rect">
            <a:avLst/>
          </a:prstGeom>
          <a:noFill/>
        </p:spPr>
        <p:txBody>
          <a:bodyPr wrap="square" rtlCol="0">
            <a:spAutoFit/>
          </a:bodyPr>
          <a:lstStyle/>
          <a:p>
            <a:pPr algn="ctr"/>
            <a:r>
              <a:rPr lang="es-ES" sz="2000" b="1" dirty="0">
                <a:latin typeface="Century Gothic" panose="020B0502020202020204" pitchFamily="34" charset="0"/>
              </a:rPr>
              <a:t>PMD02-F03 FORMATO DE REGISTRO DE PROBLEMATICAS POR EJE  </a:t>
            </a:r>
          </a:p>
        </p:txBody>
      </p:sp>
      <p:graphicFrame>
        <p:nvGraphicFramePr>
          <p:cNvPr id="7" name="Tabla 6">
            <a:extLst>
              <a:ext uri="{FF2B5EF4-FFF2-40B4-BE49-F238E27FC236}">
                <a16:creationId xmlns:a16="http://schemas.microsoft.com/office/drawing/2014/main" id="{1FC872B4-C82A-4188-9F4B-41CDEEF2BE36}"/>
              </a:ext>
            </a:extLst>
          </p:cNvPr>
          <p:cNvGraphicFramePr>
            <a:graphicFrameLocks noGrp="1"/>
          </p:cNvGraphicFramePr>
          <p:nvPr/>
        </p:nvGraphicFramePr>
        <p:xfrm>
          <a:off x="1404659" y="3028840"/>
          <a:ext cx="7261682" cy="3581262"/>
        </p:xfrm>
        <a:graphic>
          <a:graphicData uri="http://schemas.openxmlformats.org/drawingml/2006/table">
            <a:tbl>
              <a:tblPr/>
              <a:tblGrid>
                <a:gridCol w="820528">
                  <a:extLst>
                    <a:ext uri="{9D8B030D-6E8A-4147-A177-3AD203B41FA5}">
                      <a16:colId xmlns:a16="http://schemas.microsoft.com/office/drawing/2014/main" val="314552670"/>
                    </a:ext>
                  </a:extLst>
                </a:gridCol>
                <a:gridCol w="821070">
                  <a:extLst>
                    <a:ext uri="{9D8B030D-6E8A-4147-A177-3AD203B41FA5}">
                      <a16:colId xmlns:a16="http://schemas.microsoft.com/office/drawing/2014/main" val="3069748656"/>
                    </a:ext>
                  </a:extLst>
                </a:gridCol>
                <a:gridCol w="2372137">
                  <a:extLst>
                    <a:ext uri="{9D8B030D-6E8A-4147-A177-3AD203B41FA5}">
                      <a16:colId xmlns:a16="http://schemas.microsoft.com/office/drawing/2014/main" val="2470418087"/>
                    </a:ext>
                  </a:extLst>
                </a:gridCol>
                <a:gridCol w="247027">
                  <a:extLst>
                    <a:ext uri="{9D8B030D-6E8A-4147-A177-3AD203B41FA5}">
                      <a16:colId xmlns:a16="http://schemas.microsoft.com/office/drawing/2014/main" val="1992395893"/>
                    </a:ext>
                  </a:extLst>
                </a:gridCol>
                <a:gridCol w="3000920">
                  <a:extLst>
                    <a:ext uri="{9D8B030D-6E8A-4147-A177-3AD203B41FA5}">
                      <a16:colId xmlns:a16="http://schemas.microsoft.com/office/drawing/2014/main" val="1395532105"/>
                    </a:ext>
                  </a:extLst>
                </a:gridCol>
              </a:tblGrid>
              <a:tr h="319210">
                <a:tc>
                  <a:txBody>
                    <a:bodyPr/>
                    <a:lstStyle/>
                    <a:p>
                      <a:pPr algn="ctr" fontAlgn="ctr"/>
                      <a:r>
                        <a:rPr lang="es-CL" sz="1000" b="1" i="0" u="none" strike="noStrike" dirty="0">
                          <a:solidFill>
                            <a:schemeClr val="bg1"/>
                          </a:solidFill>
                          <a:effectLst/>
                          <a:latin typeface="Century Gothic" panose="020B0502020202020204" pitchFamily="34" charset="0"/>
                        </a:rPr>
                        <a:t>P</a:t>
                      </a:r>
                      <a:r>
                        <a:rPr lang="es-DO" sz="1000" b="1" i="0" u="none" strike="noStrike" dirty="0">
                          <a:solidFill>
                            <a:schemeClr val="bg1"/>
                          </a:solidFill>
                          <a:effectLst/>
                          <a:latin typeface="Century Gothic" panose="020B0502020202020204" pitchFamily="34" charset="0"/>
                        </a:rPr>
                        <a:t>ROVINCIA</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s-DO" sz="1000" b="1" i="0" u="none" strike="noStrike" dirty="0">
                          <a:solidFill>
                            <a:schemeClr val="bg1"/>
                          </a:solidFill>
                          <a:effectLst/>
                          <a:latin typeface="Century Gothic" panose="020B0502020202020204" pitchFamily="34" charset="0"/>
                        </a:rPr>
                        <a:t>MUNIICIPIO</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s-DO" sz="1400" b="1" i="0" u="none" strike="noStrike" dirty="0">
                          <a:solidFill>
                            <a:schemeClr val="bg1"/>
                          </a:solidFill>
                          <a:effectLst/>
                          <a:latin typeface="Century Gothic" panose="020B0502020202020204" pitchFamily="34" charset="0"/>
                        </a:rPr>
                        <a:t>SINTESIS DEL EJE 1</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s-DO" sz="900" b="1" i="0" u="none" strike="noStrike" dirty="0">
                          <a:solidFill>
                            <a:schemeClr val="bg1"/>
                          </a:solidFill>
                          <a:effectLst/>
                          <a:latin typeface="Century Gothic" panose="020B0502020202020204" pitchFamily="34" charset="0"/>
                        </a:rPr>
                        <a:t>NO.</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tc>
                  <a:txBody>
                    <a:bodyPr/>
                    <a:lstStyle/>
                    <a:p>
                      <a:pPr algn="ctr" fontAlgn="ctr"/>
                      <a:r>
                        <a:rPr lang="es-DO" sz="1100" b="1" i="0" u="none" strike="noStrike" dirty="0">
                          <a:solidFill>
                            <a:schemeClr val="bg1"/>
                          </a:solidFill>
                          <a:effectLst/>
                          <a:latin typeface="Century Gothic" panose="020B0502020202020204" pitchFamily="34" charset="0"/>
                        </a:rPr>
                        <a:t>PROBLEMATICAS IDENTIFICADAS</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549000308"/>
                  </a:ext>
                </a:extLst>
              </a:tr>
              <a:tr h="263430">
                <a:tc rowSpan="10">
                  <a:txBody>
                    <a:bodyPr/>
                    <a:lstStyle/>
                    <a:p>
                      <a:pPr algn="ctr" fontAlgn="ctr"/>
                      <a:r>
                        <a:rPr lang="es-DO" sz="2800" b="1" i="0" u="none" strike="noStrike" dirty="0">
                          <a:solidFill>
                            <a:srgbClr val="000000"/>
                          </a:solidFill>
                          <a:effectLst/>
                          <a:latin typeface="Century Gothic" panose="020B0502020202020204" pitchFamily="34" charset="0"/>
                        </a:rPr>
                        <a:t> </a:t>
                      </a:r>
                    </a:p>
                  </a:txBody>
                  <a:tcPr marL="3421" marR="3421" marT="342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10">
                  <a:txBody>
                    <a:bodyPr/>
                    <a:lstStyle/>
                    <a:p>
                      <a:pPr algn="ctr" fontAlgn="ctr"/>
                      <a:r>
                        <a:rPr lang="es-DO" sz="1050" b="1" i="0" u="none" strike="noStrike">
                          <a:solidFill>
                            <a:srgbClr val="000000"/>
                          </a:solidFill>
                          <a:effectLst/>
                          <a:latin typeface="Century Gothic" panose="020B0502020202020204" pitchFamily="34" charset="0"/>
                        </a:rPr>
                        <a:t> </a:t>
                      </a:r>
                    </a:p>
                  </a:txBody>
                  <a:tcPr marL="3421" marR="3421" marT="3421"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fontAlgn="ctr"/>
                      <a:r>
                        <a:rPr lang="es-DO" sz="1200" b="0" i="0" u="none" strike="noStrike" dirty="0">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8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75181988"/>
                  </a:ext>
                </a:extLst>
              </a:tr>
              <a:tr h="225161">
                <a:tc vMerge="1">
                  <a:txBody>
                    <a:bodyPr/>
                    <a:lstStyle/>
                    <a:p>
                      <a:endParaRPr lang="es-DO"/>
                    </a:p>
                  </a:txBody>
                  <a:tcPr/>
                </a:tc>
                <a:tc vMerge="1">
                  <a:txBody>
                    <a:bodyPr/>
                    <a:lstStyle/>
                    <a:p>
                      <a:endParaRPr lang="es-DO"/>
                    </a:p>
                  </a:txBody>
                  <a:tcPr/>
                </a:tc>
                <a:tc vMerge="1">
                  <a:txBody>
                    <a:bodyPr/>
                    <a:lstStyle/>
                    <a:p>
                      <a:endParaRPr lang="es-DO"/>
                    </a:p>
                  </a:txBody>
                  <a:tcPr/>
                </a:tc>
                <a:tc>
                  <a:txBody>
                    <a:bodyPr/>
                    <a:lstStyle/>
                    <a:p>
                      <a:pPr algn="l"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8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8852154"/>
                  </a:ext>
                </a:extLst>
              </a:tr>
              <a:tr h="282195">
                <a:tc vMerge="1">
                  <a:txBody>
                    <a:bodyPr/>
                    <a:lstStyle/>
                    <a:p>
                      <a:endParaRPr lang="es-DO"/>
                    </a:p>
                  </a:txBody>
                  <a:tcPr/>
                </a:tc>
                <a:tc vMerge="1">
                  <a:txBody>
                    <a:bodyPr/>
                    <a:lstStyle/>
                    <a:p>
                      <a:endParaRPr lang="es-DO"/>
                    </a:p>
                  </a:txBody>
                  <a:tcPr/>
                </a:tc>
                <a:tc>
                  <a:txBody>
                    <a:bodyPr/>
                    <a:lstStyle/>
                    <a:p>
                      <a:pPr algn="ctr" fontAlgn="ctr"/>
                      <a:r>
                        <a:rPr lang="es-DO" sz="1200" b="1" i="0" u="none" strike="noStrike" dirty="0">
                          <a:solidFill>
                            <a:srgbClr val="000000"/>
                          </a:solidFill>
                          <a:effectLst/>
                          <a:latin typeface="Century Gothic" panose="020B0502020202020204" pitchFamily="34" charset="0"/>
                        </a:rPr>
                        <a:t>SÍNTESIS DEL EJE 2</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DO" sz="800" b="1" i="0" u="none" strike="noStrike">
                          <a:solidFill>
                            <a:srgbClr val="000000"/>
                          </a:solidFill>
                          <a:effectLst/>
                          <a:latin typeface="Century Gothic" panose="020B0502020202020204" pitchFamily="34" charset="0"/>
                        </a:rPr>
                        <a:t>NO.</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s-DO" sz="1200" b="1" i="0" u="none" strike="noStrike" dirty="0">
                          <a:solidFill>
                            <a:schemeClr val="bg1"/>
                          </a:solidFill>
                          <a:effectLst/>
                          <a:latin typeface="Century Gothic" panose="020B0502020202020204" pitchFamily="34" charset="0"/>
                        </a:rPr>
                        <a:t>PROBLEMATICAS IDENTIFICADAS</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692755487"/>
                  </a:ext>
                </a:extLst>
              </a:tr>
              <a:tr h="269747">
                <a:tc vMerge="1">
                  <a:txBody>
                    <a:bodyPr/>
                    <a:lstStyle/>
                    <a:p>
                      <a:endParaRPr lang="es-DO"/>
                    </a:p>
                  </a:txBody>
                  <a:tcPr/>
                </a:tc>
                <a:tc vMerge="1">
                  <a:txBody>
                    <a:bodyPr/>
                    <a:lstStyle/>
                    <a:p>
                      <a:endParaRPr lang="es-DO"/>
                    </a:p>
                  </a:txBody>
                  <a:tcPr/>
                </a:tc>
                <a:tc rowSpan="2">
                  <a:txBody>
                    <a:bodyPr/>
                    <a:lstStyle/>
                    <a:p>
                      <a:pPr algn="l" fontAlgn="ctr"/>
                      <a:r>
                        <a:rPr lang="es-DO" sz="12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DO" sz="800" b="0" i="0" u="none" strike="noStrike" dirty="0">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12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7567291"/>
                  </a:ext>
                </a:extLst>
              </a:tr>
              <a:tr h="330312">
                <a:tc vMerge="1">
                  <a:txBody>
                    <a:bodyPr/>
                    <a:lstStyle/>
                    <a:p>
                      <a:endParaRPr lang="es-DO"/>
                    </a:p>
                  </a:txBody>
                  <a:tcPr/>
                </a:tc>
                <a:tc vMerge="1">
                  <a:txBody>
                    <a:bodyPr/>
                    <a:lstStyle/>
                    <a:p>
                      <a:endParaRPr lang="es-DO"/>
                    </a:p>
                  </a:txBody>
                  <a:tcPr/>
                </a:tc>
                <a:tc vMerge="1">
                  <a:txBody>
                    <a:bodyPr/>
                    <a:lstStyle/>
                    <a:p>
                      <a:endParaRPr lang="es-DO"/>
                    </a:p>
                  </a:txBody>
                  <a:tcPr/>
                </a:tc>
                <a:tc>
                  <a:txBody>
                    <a:bodyPr/>
                    <a:lstStyle/>
                    <a:p>
                      <a:pPr algn="l"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12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9986997"/>
                  </a:ext>
                </a:extLst>
              </a:tr>
              <a:tr h="282195">
                <a:tc vMerge="1">
                  <a:txBody>
                    <a:bodyPr/>
                    <a:lstStyle/>
                    <a:p>
                      <a:endParaRPr lang="es-DO"/>
                    </a:p>
                  </a:txBody>
                  <a:tcPr/>
                </a:tc>
                <a:tc vMerge="1">
                  <a:txBody>
                    <a:bodyPr/>
                    <a:lstStyle/>
                    <a:p>
                      <a:endParaRPr lang="es-DO"/>
                    </a:p>
                  </a:txBody>
                  <a:tcPr/>
                </a:tc>
                <a:tc>
                  <a:txBody>
                    <a:bodyPr/>
                    <a:lstStyle/>
                    <a:p>
                      <a:pPr algn="ctr" fontAlgn="ctr"/>
                      <a:r>
                        <a:rPr lang="es-DO" sz="1200" b="1" i="0" u="none" strike="noStrike" dirty="0">
                          <a:solidFill>
                            <a:srgbClr val="000000"/>
                          </a:solidFill>
                          <a:effectLst/>
                          <a:latin typeface="Century Gothic" panose="020B0502020202020204" pitchFamily="34" charset="0"/>
                        </a:rPr>
                        <a:t>SÍNTESIS DEL EJE 3</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DO" sz="800" b="1" i="0" u="none" strike="noStrike">
                          <a:solidFill>
                            <a:srgbClr val="000000"/>
                          </a:solidFill>
                          <a:effectLst/>
                          <a:latin typeface="Century Gothic" panose="020B0502020202020204" pitchFamily="34" charset="0"/>
                        </a:rPr>
                        <a:t>NO.</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s-DO" sz="1200" b="1" i="0" u="none" strike="noStrike" dirty="0">
                          <a:solidFill>
                            <a:schemeClr val="bg1"/>
                          </a:solidFill>
                          <a:effectLst/>
                          <a:latin typeface="Century Gothic" panose="020B0502020202020204" pitchFamily="34" charset="0"/>
                        </a:rPr>
                        <a:t>PROBLEMATICAS IDENTIFICADAS</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211672377"/>
                  </a:ext>
                </a:extLst>
              </a:tr>
              <a:tr h="731588">
                <a:tc vMerge="1">
                  <a:txBody>
                    <a:bodyPr/>
                    <a:lstStyle/>
                    <a:p>
                      <a:endParaRPr lang="es-DO"/>
                    </a:p>
                  </a:txBody>
                  <a:tcPr/>
                </a:tc>
                <a:tc vMerge="1">
                  <a:txBody>
                    <a:bodyPr/>
                    <a:lstStyle/>
                    <a:p>
                      <a:endParaRPr lang="es-DO"/>
                    </a:p>
                  </a:txBody>
                  <a:tcPr/>
                </a:tc>
                <a:tc>
                  <a:txBody>
                    <a:bodyPr/>
                    <a:lstStyle/>
                    <a:p>
                      <a:pPr algn="l" fontAlgn="ctr"/>
                      <a:r>
                        <a:rPr lang="es-DO" sz="12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1200" b="0"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89395059"/>
                  </a:ext>
                </a:extLst>
              </a:tr>
              <a:tr h="282195">
                <a:tc vMerge="1">
                  <a:txBody>
                    <a:bodyPr/>
                    <a:lstStyle/>
                    <a:p>
                      <a:endParaRPr lang="es-DO"/>
                    </a:p>
                  </a:txBody>
                  <a:tcPr/>
                </a:tc>
                <a:tc vMerge="1">
                  <a:txBody>
                    <a:bodyPr/>
                    <a:lstStyle/>
                    <a:p>
                      <a:endParaRPr lang="es-DO"/>
                    </a:p>
                  </a:txBody>
                  <a:tcPr/>
                </a:tc>
                <a:tc>
                  <a:txBody>
                    <a:bodyPr/>
                    <a:lstStyle/>
                    <a:p>
                      <a:pPr algn="ctr" fontAlgn="ctr"/>
                      <a:r>
                        <a:rPr lang="es-DO" sz="1200" b="1" i="0" u="none" strike="noStrike" dirty="0">
                          <a:solidFill>
                            <a:srgbClr val="000000"/>
                          </a:solidFill>
                          <a:effectLst/>
                          <a:latin typeface="Century Gothic" panose="020B0502020202020204" pitchFamily="34" charset="0"/>
                        </a:rPr>
                        <a:t>SÍNTESIS DEL EJE 4</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DO" sz="800" b="1" i="0" u="none" strike="noStrike">
                          <a:solidFill>
                            <a:srgbClr val="000000"/>
                          </a:solidFill>
                          <a:effectLst/>
                          <a:latin typeface="Century Gothic" panose="020B0502020202020204" pitchFamily="34" charset="0"/>
                        </a:rPr>
                        <a:t>NO.</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s-DO" sz="1200" b="1" i="0" u="none" strike="noStrike" dirty="0">
                          <a:solidFill>
                            <a:schemeClr val="tx1"/>
                          </a:solidFill>
                          <a:effectLst/>
                          <a:latin typeface="Century Gothic" panose="020B0502020202020204" pitchFamily="34" charset="0"/>
                        </a:rPr>
                        <a:t>PROBLEMATICAS IDENTIFICADAS</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919097271"/>
                  </a:ext>
                </a:extLst>
              </a:tr>
              <a:tr h="258601">
                <a:tc vMerge="1">
                  <a:txBody>
                    <a:bodyPr/>
                    <a:lstStyle/>
                    <a:p>
                      <a:endParaRPr lang="es-DO"/>
                    </a:p>
                  </a:txBody>
                  <a:tcPr/>
                </a:tc>
                <a:tc vMerge="1">
                  <a:txBody>
                    <a:bodyPr/>
                    <a:lstStyle/>
                    <a:p>
                      <a:endParaRPr lang="es-DO"/>
                    </a:p>
                  </a:txBody>
                  <a:tcPr/>
                </a:tc>
                <a:tc rowSpan="2">
                  <a:txBody>
                    <a:bodyPr/>
                    <a:lstStyle/>
                    <a:p>
                      <a:pPr algn="ctr"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DO" sz="8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DO" sz="800" b="1"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1377484"/>
                  </a:ext>
                </a:extLst>
              </a:tr>
              <a:tr h="336628">
                <a:tc vMerge="1">
                  <a:txBody>
                    <a:bodyPr/>
                    <a:lstStyle/>
                    <a:p>
                      <a:endParaRPr lang="es-DO"/>
                    </a:p>
                  </a:txBody>
                  <a:tcPr/>
                </a:tc>
                <a:tc vMerge="1">
                  <a:txBody>
                    <a:bodyPr/>
                    <a:lstStyle/>
                    <a:p>
                      <a:endParaRPr lang="es-DO"/>
                    </a:p>
                  </a:txBody>
                  <a:tcPr/>
                </a:tc>
                <a:tc vMerge="1">
                  <a:txBody>
                    <a:bodyPr/>
                    <a:lstStyle/>
                    <a:p>
                      <a:endParaRPr lang="es-DO"/>
                    </a:p>
                  </a:txBody>
                  <a:tcPr/>
                </a:tc>
                <a:tc>
                  <a:txBody>
                    <a:bodyPr/>
                    <a:lstStyle/>
                    <a:p>
                      <a:pPr algn="ctr" fontAlgn="ctr"/>
                      <a:r>
                        <a:rPr lang="es-DO" sz="400" b="0" i="0" u="none" strike="noStrike">
                          <a:solidFill>
                            <a:srgbClr val="000000"/>
                          </a:solidFill>
                          <a:effectLst/>
                          <a:latin typeface="Century Gothic" panose="020B0502020202020204" pitchFamily="34" charset="0"/>
                        </a:rPr>
                        <a:t> </a:t>
                      </a:r>
                    </a:p>
                  </a:txBody>
                  <a:tcPr marL="3421" marR="3421" marT="3421"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DO" sz="400" b="1" i="0" u="none" strike="noStrike" dirty="0">
                          <a:solidFill>
                            <a:srgbClr val="000000"/>
                          </a:solidFill>
                          <a:effectLst/>
                          <a:latin typeface="Century Gothic" panose="020B0502020202020204" pitchFamily="34" charset="0"/>
                        </a:rPr>
                        <a:t> </a:t>
                      </a:r>
                    </a:p>
                  </a:txBody>
                  <a:tcPr marL="3421" marR="3421" marT="342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498738"/>
                  </a:ext>
                </a:extLst>
              </a:tr>
            </a:tbl>
          </a:graphicData>
        </a:graphic>
      </p:graphicFrame>
      <p:sp>
        <p:nvSpPr>
          <p:cNvPr id="9" name="CuadroTexto 8">
            <a:extLst>
              <a:ext uri="{FF2B5EF4-FFF2-40B4-BE49-F238E27FC236}">
                <a16:creationId xmlns:a16="http://schemas.microsoft.com/office/drawing/2014/main" id="{02C3AF45-17D0-42C6-AB50-87C16136DB4C}"/>
              </a:ext>
            </a:extLst>
          </p:cNvPr>
          <p:cNvSpPr txBox="1"/>
          <p:nvPr/>
        </p:nvSpPr>
        <p:spPr>
          <a:xfrm>
            <a:off x="6196339" y="874626"/>
            <a:ext cx="5389802" cy="2062103"/>
          </a:xfrm>
          <a:prstGeom prst="rect">
            <a:avLst/>
          </a:prstGeom>
          <a:noFill/>
          <a:ln>
            <a:solidFill>
              <a:schemeClr val="accent5"/>
            </a:solidFill>
          </a:ln>
        </p:spPr>
        <p:txBody>
          <a:bodyPr wrap="square" rtlCol="0">
            <a:spAutoFit/>
          </a:bodyPr>
          <a:lstStyle/>
          <a:p>
            <a:pPr algn="just"/>
            <a:r>
              <a:rPr lang="es-CL" sz="1600" dirty="0"/>
              <a:t>Luego de haber identificado las nuevas  problemáticas, las mismas son insertadas en una matriz final de resultados, que contiene el nombre de la provincia, el municipio, la síntesis por cada eje y las problemáticas  identificadas por cada eje.</a:t>
            </a:r>
          </a:p>
          <a:p>
            <a:pPr algn="just"/>
            <a:r>
              <a:rPr lang="es-CL" sz="1600" dirty="0"/>
              <a:t>La nueva problemática identificada se ubicara dentro del temas trabajados en el análisis FODA según corresponda por eje. </a:t>
            </a:r>
            <a:endParaRPr lang="es-DO" sz="1600" dirty="0"/>
          </a:p>
        </p:txBody>
      </p:sp>
      <p:sp>
        <p:nvSpPr>
          <p:cNvPr id="11" name="フリーフォーム 86">
            <a:extLst>
              <a:ext uri="{FF2B5EF4-FFF2-40B4-BE49-F238E27FC236}">
                <a16:creationId xmlns:a16="http://schemas.microsoft.com/office/drawing/2014/main" id="{8BA7A87C-AF2F-4525-8633-4627AF2F9DC4}"/>
              </a:ext>
            </a:extLst>
          </p:cNvPr>
          <p:cNvSpPr/>
          <p:nvPr/>
        </p:nvSpPr>
        <p:spPr>
          <a:xfrm flipH="1" flipV="1">
            <a:off x="8730059" y="2710330"/>
            <a:ext cx="556111" cy="452798"/>
          </a:xfrm>
          <a:custGeom>
            <a:avLst/>
            <a:gdLst>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 name="connsiteX0" fmla="*/ 0 w 963827"/>
              <a:gd name="connsiteY0" fmla="*/ 1161535 h 1161535"/>
              <a:gd name="connsiteX1" fmla="*/ 234778 w 963827"/>
              <a:gd name="connsiteY1" fmla="*/ 469557 h 1161535"/>
              <a:gd name="connsiteX2" fmla="*/ 963827 w 963827"/>
              <a:gd name="connsiteY2" fmla="*/ 0 h 1161535"/>
            </a:gdLst>
            <a:ahLst/>
            <a:cxnLst>
              <a:cxn ang="0">
                <a:pos x="connsiteX0" y="connsiteY0"/>
              </a:cxn>
              <a:cxn ang="0">
                <a:pos x="connsiteX1" y="connsiteY1"/>
              </a:cxn>
              <a:cxn ang="0">
                <a:pos x="connsiteX2" y="connsiteY2"/>
              </a:cxn>
            </a:cxnLst>
            <a:rect l="l" t="t" r="r" b="b"/>
            <a:pathLst>
              <a:path w="963827" h="1161535">
                <a:moveTo>
                  <a:pt x="0" y="1161535"/>
                </a:moveTo>
                <a:cubicBezTo>
                  <a:pt x="16476" y="967947"/>
                  <a:pt x="61783" y="700216"/>
                  <a:pt x="234778" y="469557"/>
                </a:cubicBezTo>
                <a:cubicBezTo>
                  <a:pt x="407773" y="238898"/>
                  <a:pt x="683741" y="119449"/>
                  <a:pt x="963827" y="0"/>
                </a:cubicBezTo>
              </a:path>
            </a:pathLst>
          </a:custGeom>
          <a:noFill/>
          <a:ln w="38100">
            <a:solidFill>
              <a:schemeClr val="accent5"/>
            </a:solidFill>
            <a:headEnd type="none" w="med" len="med"/>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s-DO">
              <a:solidFill>
                <a:prstClr val="white"/>
              </a:solidFill>
              <a:latin typeface="Calibri" panose="020F0502020204030204"/>
            </a:endParaRPr>
          </a:p>
        </p:txBody>
      </p:sp>
      <p:pic>
        <p:nvPicPr>
          <p:cNvPr id="4" name="Imagen 3">
            <a:extLst>
              <a:ext uri="{FF2B5EF4-FFF2-40B4-BE49-F238E27FC236}">
                <a16:creationId xmlns:a16="http://schemas.microsoft.com/office/drawing/2014/main" id="{34D3E1C7-65D5-40BB-9B1B-7AC3A4C3D408}"/>
              </a:ext>
            </a:extLst>
          </p:cNvPr>
          <p:cNvPicPr>
            <a:picLocks noChangeAspect="1"/>
          </p:cNvPicPr>
          <p:nvPr/>
        </p:nvPicPr>
        <p:blipFill>
          <a:blip r:embed="rId2"/>
          <a:stretch>
            <a:fillRect/>
          </a:stretch>
        </p:blipFill>
        <p:spPr>
          <a:xfrm>
            <a:off x="605859" y="960362"/>
            <a:ext cx="5156660" cy="1172494"/>
          </a:xfrm>
          <a:prstGeom prst="rect">
            <a:avLst/>
          </a:prstGeom>
        </p:spPr>
      </p:pic>
      <p:sp>
        <p:nvSpPr>
          <p:cNvPr id="8" name="正方形/長方形 3">
            <a:extLst>
              <a:ext uri="{FF2B5EF4-FFF2-40B4-BE49-F238E27FC236}">
                <a16:creationId xmlns:a16="http://schemas.microsoft.com/office/drawing/2014/main" id="{D6E7F4DC-CAF4-4B79-B324-9A5FD1910671}"/>
              </a:ext>
            </a:extLst>
          </p:cNvPr>
          <p:cNvSpPr/>
          <p:nvPr/>
        </p:nvSpPr>
        <p:spPr>
          <a:xfrm>
            <a:off x="0" y="0"/>
            <a:ext cx="119336" cy="6858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075426189"/>
      </p:ext>
    </p:extLst>
  </p:cSld>
  <p:clrMapOvr>
    <a:masterClrMapping/>
  </p:clrMapOvr>
  <mc:AlternateContent xmlns:mc="http://schemas.openxmlformats.org/markup-compatibility/2006" xmlns:p14="http://schemas.microsoft.com/office/powerpoint/2010/main">
    <mc:Choice Requires="p14">
      <p:transition spd="slow" p14:dur="2000" advTm="37138"/>
    </mc:Choice>
    <mc:Fallback xmlns="">
      <p:transition spd="slow" advTm="37138"/>
    </mc:Fallback>
  </mc:AlternateContent>
  <p:extLst>
    <p:ext uri="{3A86A75C-4F4B-4683-9AE1-C65F6400EC91}">
      <p14:laserTraceLst xmlns:p14="http://schemas.microsoft.com/office/powerpoint/2010/main">
        <p14:tracePtLst>
          <p14:tracePt t="556" x="550863" y="312738"/>
          <p14:tracePt t="565" x="563563" y="325438"/>
          <p14:tracePt t="581" x="588963" y="338138"/>
          <p14:tracePt t="621" x="600075" y="338138"/>
          <p14:tracePt t="701" x="612775" y="338138"/>
          <p14:tracePt t="877" x="600075" y="338138"/>
          <p14:tracePt t="892" x="576263" y="338138"/>
          <p14:tracePt t="909" x="563563" y="338138"/>
          <p14:tracePt t="917" x="550863" y="325438"/>
          <p14:tracePt t="981" x="538163" y="325438"/>
          <p14:tracePt t="989" x="538163" y="312738"/>
          <p14:tracePt t="997" x="525463" y="312738"/>
          <p14:tracePt t="1004" x="525463" y="300038"/>
          <p14:tracePt t="1125" x="538163" y="300038"/>
          <p14:tracePt t="1133" x="563563" y="300038"/>
          <p14:tracePt t="1140" x="600075" y="300038"/>
          <p14:tracePt t="1149" x="676275" y="274638"/>
          <p14:tracePt t="1157" x="750888" y="250825"/>
          <p14:tracePt t="1164" x="838200" y="225425"/>
          <p14:tracePt t="1174" x="950913" y="212725"/>
          <p14:tracePt t="1181" x="1050925" y="187325"/>
          <p14:tracePt t="1190" x="1189038" y="174625"/>
          <p14:tracePt t="1197" x="1427163" y="138113"/>
          <p14:tracePt t="1206" x="1814513" y="74613"/>
          <p14:tracePt t="1500" x="5645150" y="38100"/>
          <p14:tracePt t="1508" x="5632450" y="50800"/>
          <p14:tracePt t="1516" x="5595938" y="74613"/>
          <p14:tracePt t="1525" x="5570538" y="87313"/>
          <p14:tracePt t="1532" x="5532438" y="112713"/>
          <p14:tracePt t="1541" x="5457825" y="150813"/>
          <p14:tracePt t="1548" x="5394325" y="187325"/>
          <p14:tracePt t="1556" x="5332413" y="238125"/>
          <p14:tracePt t="1565" x="5245100" y="274638"/>
          <p14:tracePt t="1573" x="5170488" y="312738"/>
          <p14:tracePt t="1580" x="5119688" y="338138"/>
          <p14:tracePt t="1589" x="5057775" y="374650"/>
          <p14:tracePt t="1596" x="5019675" y="387350"/>
          <p14:tracePt t="1605" x="4994275" y="400050"/>
          <p14:tracePt t="1612" x="4968875" y="400050"/>
          <p14:tracePt t="1661" x="4968875" y="412750"/>
          <p14:tracePt t="1669" x="4981575" y="412750"/>
          <p14:tracePt t="1676" x="5019675" y="425450"/>
          <p14:tracePt t="1684" x="5068888" y="438150"/>
          <p14:tracePt t="1692" x="5132388" y="438150"/>
          <p14:tracePt t="1701" x="5170488" y="438150"/>
          <p14:tracePt t="1708" x="5219700" y="450850"/>
          <p14:tracePt t="1717" x="5294313" y="476250"/>
          <p14:tracePt t="1724" x="5383213" y="476250"/>
          <p14:tracePt t="1733" x="5483225" y="476250"/>
          <p14:tracePt t="1741" x="5583238" y="476250"/>
          <p14:tracePt t="1749" x="5683250" y="476250"/>
          <p14:tracePt t="1756" x="5757863" y="476250"/>
          <p14:tracePt t="1765" x="5870575" y="487363"/>
          <p14:tracePt t="1773" x="5932488" y="525463"/>
          <p14:tracePt t="1781" x="6008688" y="538163"/>
          <p14:tracePt t="1790" x="6096000" y="550863"/>
          <p14:tracePt t="1797" x="6196013" y="563563"/>
          <p14:tracePt t="1805" x="6270625" y="588963"/>
          <p14:tracePt t="1813" x="6359525" y="588963"/>
          <p14:tracePt t="1821" x="6421438" y="600075"/>
          <p14:tracePt t="1828" x="6446838" y="612775"/>
          <p14:tracePt t="1836" x="6483350" y="612775"/>
          <p14:tracePt t="1844" x="6521450" y="612775"/>
          <p14:tracePt t="1853" x="6546850" y="612775"/>
          <p14:tracePt t="1860" x="6559550" y="612775"/>
          <p14:tracePt t="1869" x="6572250" y="612775"/>
          <p14:tracePt t="1876" x="6584950" y="612775"/>
          <p14:tracePt t="1892" x="6608763" y="612775"/>
          <p14:tracePt t="1901" x="6634163" y="612775"/>
          <p14:tracePt t="1916" x="6659563" y="612775"/>
          <p14:tracePt t="1924" x="6684963" y="612775"/>
          <p14:tracePt t="1933" x="6721475" y="612775"/>
          <p14:tracePt t="1940" x="6746875" y="612775"/>
          <p14:tracePt t="1949" x="6784975" y="625475"/>
          <p14:tracePt t="1956" x="6808788" y="638175"/>
          <p14:tracePt t="1964" x="6834188" y="638175"/>
          <p14:tracePt t="1974" x="6859588" y="650875"/>
          <p14:tracePt t="1980" x="6884988" y="663575"/>
          <p14:tracePt t="1990" x="6897688" y="663575"/>
          <p14:tracePt t="1996" x="6910388" y="676275"/>
          <p14:tracePt t="2005" x="6934200" y="676275"/>
          <p14:tracePt t="2013" x="6959600" y="676275"/>
          <p14:tracePt t="2021" x="6972300" y="676275"/>
          <p14:tracePt t="2029" x="6997700" y="676275"/>
          <p14:tracePt t="2037" x="7010400" y="676275"/>
          <p14:tracePt t="2045" x="7034213" y="676275"/>
          <p14:tracePt t="2102" x="7046913" y="676275"/>
          <p14:tracePt t="2116" x="7072313" y="676275"/>
          <p14:tracePt t="2133" x="7085013" y="676275"/>
          <p14:tracePt t="2140" x="7097713" y="676275"/>
          <p14:tracePt t="2149" x="7123113" y="663575"/>
          <p14:tracePt t="2165" x="7134225" y="663575"/>
          <p14:tracePt t="2189" x="7146925" y="663575"/>
          <p14:tracePt t="2196" x="7172325" y="650875"/>
          <p14:tracePt t="2213" x="7197725" y="650875"/>
          <p14:tracePt t="2221" x="7223125" y="638175"/>
          <p14:tracePt t="2229" x="7235825" y="638175"/>
          <p14:tracePt t="2237" x="7246938" y="638175"/>
          <p14:tracePt t="2245" x="7259638" y="638175"/>
          <p14:tracePt t="2260" x="7285038" y="638175"/>
          <p14:tracePt t="2276" x="7297738" y="638175"/>
          <p14:tracePt t="2286" x="7310438" y="638175"/>
          <p14:tracePt t="2292" x="7323138" y="638175"/>
          <p14:tracePt t="2301" x="7335838" y="638175"/>
          <p14:tracePt t="2308" x="7359650" y="625475"/>
          <p14:tracePt t="2316" x="7372350" y="625475"/>
          <p14:tracePt t="2324" x="7385050" y="625475"/>
          <p14:tracePt t="2332" x="7410450" y="625475"/>
          <p14:tracePt t="2341" x="7423150" y="625475"/>
          <p14:tracePt t="2348" x="7435850" y="625475"/>
          <p14:tracePt t="2356" x="7459663" y="625475"/>
          <p14:tracePt t="2373" x="7472363" y="625475"/>
          <p14:tracePt t="2390" x="7497763" y="625475"/>
          <p14:tracePt t="2405" x="7523163" y="625475"/>
          <p14:tracePt t="2412" x="7535863" y="625475"/>
          <p14:tracePt t="2421" x="7548563" y="625475"/>
          <p14:tracePt t="2429" x="7572375" y="625475"/>
          <p14:tracePt t="2437" x="7597775" y="625475"/>
          <p14:tracePt t="2444" x="7610475" y="625475"/>
          <p14:tracePt t="2453" x="7623175" y="625475"/>
          <p14:tracePt t="2460" x="7648575" y="625475"/>
          <p14:tracePt t="2469" x="7673975" y="625475"/>
          <p14:tracePt t="2477" x="7685088" y="625475"/>
          <p14:tracePt t="2485" x="7697788" y="625475"/>
          <p14:tracePt t="2492" x="7723188" y="625475"/>
          <p14:tracePt t="2500" x="7761288" y="625475"/>
          <p14:tracePt t="2509" x="7785100" y="625475"/>
          <p14:tracePt t="2516" x="7823200" y="625475"/>
          <p14:tracePt t="2524" x="7861300" y="625475"/>
          <p14:tracePt t="2533" x="7886700" y="625475"/>
          <p14:tracePt t="2540" x="7910513" y="625475"/>
          <p14:tracePt t="2549" x="7923213" y="625475"/>
          <p14:tracePt t="2556" x="7948613" y="625475"/>
          <p14:tracePt t="2565" x="7974013" y="625475"/>
          <p14:tracePt t="2573" x="7986713" y="625475"/>
          <p14:tracePt t="2588" x="7999413" y="625475"/>
          <p14:tracePt t="2596" x="8010525" y="625475"/>
          <p14:tracePt t="2605" x="8023225" y="625475"/>
          <p14:tracePt t="2621" x="8035925" y="625475"/>
          <p14:tracePt t="2629" x="8035925" y="638175"/>
          <p14:tracePt t="2645" x="8048625" y="638175"/>
          <p14:tracePt t="2677" x="8074025" y="638175"/>
          <p14:tracePt t="2813" x="8099425" y="638175"/>
          <p14:tracePt t="2845" x="8110538" y="650875"/>
          <p14:tracePt t="2860" x="8123238" y="663575"/>
          <p14:tracePt t="3965" x="8099425" y="663575"/>
          <p14:tracePt t="3974" x="8061325" y="650875"/>
          <p14:tracePt t="3981" x="7999413" y="638175"/>
          <p14:tracePt t="3990" x="7923213" y="625475"/>
          <p14:tracePt t="3996" x="7835900" y="625475"/>
          <p14:tracePt t="4004" x="7735888" y="625475"/>
          <p14:tracePt t="4014" x="7623175" y="625475"/>
          <p14:tracePt t="4021" x="7510463" y="625475"/>
          <p14:tracePt t="4030" x="7372350" y="625475"/>
          <p14:tracePt t="4036" x="7197725" y="625475"/>
          <p14:tracePt t="4045" x="6985000" y="625475"/>
          <p14:tracePt t="4053" x="6808788" y="625475"/>
          <p14:tracePt t="4061" x="6584950" y="625475"/>
          <p14:tracePt t="4069" x="6334125" y="625475"/>
          <p14:tracePt t="4076" x="6096000" y="625475"/>
          <p14:tracePt t="4085" x="5857875" y="625475"/>
          <p14:tracePt t="4092" x="5619750" y="625475"/>
          <p14:tracePt t="4100" x="5345113" y="625475"/>
          <p14:tracePt t="4108" x="5094288" y="650875"/>
          <p14:tracePt t="4116" x="4819650" y="650875"/>
          <p14:tracePt t="4125" x="4619625" y="650875"/>
          <p14:tracePt t="4132" x="4430713" y="650875"/>
          <p14:tracePt t="4140" x="4230688" y="663575"/>
          <p14:tracePt t="4148" x="4056063" y="676275"/>
          <p14:tracePt t="4156" x="3892550" y="676275"/>
          <p14:tracePt t="4165" x="3743325" y="676275"/>
          <p14:tracePt t="4173" x="3617913" y="676275"/>
          <p14:tracePt t="4181" x="3492500" y="676275"/>
          <p14:tracePt t="4188" x="3392488" y="676275"/>
          <p14:tracePt t="4196" x="3279775" y="676275"/>
          <p14:tracePt t="4206" x="3141663" y="676275"/>
          <p14:tracePt t="4214" x="3016250" y="676275"/>
          <p14:tracePt t="4222" x="2890838" y="676275"/>
          <p14:tracePt t="4230" x="2790825" y="676275"/>
          <p14:tracePt t="4238" x="2690813" y="676275"/>
          <p14:tracePt t="4246" x="2578100" y="663575"/>
          <p14:tracePt t="4253" x="2503488" y="638175"/>
          <p14:tracePt t="4261" x="2428875" y="625475"/>
          <p14:tracePt t="4268" x="2328863" y="588963"/>
          <p14:tracePt t="4276" x="2252663" y="563563"/>
          <p14:tracePt t="4285" x="2190750" y="563563"/>
          <p14:tracePt t="4292" x="2116138" y="550863"/>
          <p14:tracePt t="4302" x="2039938" y="525463"/>
          <p14:tracePt t="4309" x="1978025" y="512763"/>
          <p14:tracePt t="4318" x="1914525" y="500063"/>
          <p14:tracePt t="4326" x="1852613" y="476250"/>
          <p14:tracePt t="4333" x="1778000" y="476250"/>
          <p14:tracePt t="4340" x="1701800" y="463550"/>
          <p14:tracePt t="4348" x="1652588" y="450850"/>
          <p14:tracePt t="4356" x="1577975" y="425450"/>
          <p14:tracePt t="4364" x="1476375" y="412750"/>
          <p14:tracePt t="4373" x="1401763" y="387350"/>
          <p14:tracePt t="4380" x="1314450" y="363538"/>
          <p14:tracePt t="4390" x="1201738" y="338138"/>
          <p14:tracePt t="4396" x="1114425" y="312738"/>
          <p14:tracePt t="4406" x="1027113" y="300038"/>
          <p14:tracePt t="4412" x="938213" y="263525"/>
          <p14:tracePt t="4421" x="850900" y="250825"/>
          <p14:tracePt t="4429" x="763588" y="238125"/>
          <p14:tracePt t="4437" x="712788" y="225425"/>
          <p14:tracePt t="4445" x="676275" y="212725"/>
          <p14:tracePt t="4453" x="638175" y="200025"/>
          <p14:tracePt t="4460" x="612775" y="200025"/>
          <p14:tracePt t="4469" x="588963" y="200025"/>
          <p14:tracePt t="4476" x="576263" y="200025"/>
          <p14:tracePt t="4485" x="563563" y="200025"/>
          <p14:tracePt t="4492" x="538163" y="200025"/>
          <p14:tracePt t="4501" x="525463" y="200025"/>
          <p14:tracePt t="4508" x="512763" y="200025"/>
          <p14:tracePt t="4517" x="500063" y="200025"/>
          <p14:tracePt t="4525" x="488950" y="200025"/>
          <p14:tracePt t="4532" x="476250" y="200025"/>
          <p14:tracePt t="4540" x="463550" y="200025"/>
          <p14:tracePt t="4548" x="450850" y="200025"/>
          <p14:tracePt t="4556" x="438150" y="200025"/>
          <p14:tracePt t="4564" x="412750" y="200025"/>
          <p14:tracePt t="4580" x="387350" y="212725"/>
          <p14:tracePt t="4613" x="376238" y="212725"/>
          <p14:tracePt t="4621" x="338138" y="212725"/>
          <p14:tracePt t="4629" x="325438" y="225425"/>
          <p14:tracePt t="4637" x="312738" y="238125"/>
          <p14:tracePt t="4653" x="274638" y="250825"/>
          <p14:tracePt t="4709" x="274638" y="263525"/>
          <p14:tracePt t="4724" x="287338" y="274638"/>
          <p14:tracePt t="4732" x="312738" y="287338"/>
          <p14:tracePt t="4740" x="376238" y="287338"/>
          <p14:tracePt t="4749" x="425450" y="300038"/>
          <p14:tracePt t="4757" x="476250" y="312738"/>
          <p14:tracePt t="4766" x="538163" y="325438"/>
          <p14:tracePt t="4773" x="588963" y="350838"/>
          <p14:tracePt t="4781" x="625475" y="363538"/>
          <p14:tracePt t="4790" x="650875" y="374650"/>
          <p14:tracePt t="4796" x="676275" y="374650"/>
          <p14:tracePt t="4804" x="688975" y="387350"/>
          <p14:tracePt t="4812" x="712788" y="387350"/>
          <p14:tracePt t="4820" x="712788" y="400050"/>
          <p14:tracePt t="5036" x="701675" y="400050"/>
          <p14:tracePt t="5053" x="688975" y="400050"/>
          <p14:tracePt t="5069" x="663575" y="387350"/>
          <p14:tracePt t="5093" x="650875" y="374650"/>
          <p14:tracePt t="5101" x="638175" y="374650"/>
          <p14:tracePt t="5109" x="625475" y="363538"/>
          <p14:tracePt t="5117" x="612775" y="363538"/>
          <p14:tracePt t="5126" x="600075" y="350838"/>
          <p14:tracePt t="5133" x="588963" y="350838"/>
          <p14:tracePt t="5140" x="588963" y="338138"/>
          <p14:tracePt t="5149" x="563563" y="338138"/>
          <p14:tracePt t="5156" x="563563" y="325438"/>
          <p14:tracePt t="5167" x="550863" y="325438"/>
          <p14:tracePt t="5350" x="550863" y="312738"/>
          <p14:tracePt t="5396" x="563563" y="312738"/>
          <p14:tracePt t="5422" x="588963" y="312738"/>
          <p14:tracePt t="5461" x="612775" y="312738"/>
          <p14:tracePt t="5517" x="625475" y="312738"/>
          <p14:tracePt t="6029" x="600075" y="312738"/>
          <p14:tracePt t="6261" x="612775" y="312738"/>
          <p14:tracePt t="6317" x="625475" y="325438"/>
          <p14:tracePt t="6828" x="638175" y="338138"/>
          <p14:tracePt t="6973" x="650875" y="350838"/>
          <p14:tracePt t="6981" x="650875" y="363538"/>
          <p14:tracePt t="7653" x="663575" y="363538"/>
          <p14:tracePt t="7661" x="663575" y="374650"/>
          <p14:tracePt t="8214" x="676275" y="374650"/>
          <p14:tracePt t="8230" x="701675" y="374650"/>
          <p14:tracePt t="8412" x="725488" y="387350"/>
          <p14:tracePt t="8421" x="725488" y="400050"/>
          <p14:tracePt t="8428" x="750888" y="412750"/>
          <p14:tracePt t="8437" x="801688" y="438150"/>
          <p14:tracePt t="8445" x="876300" y="450850"/>
          <p14:tracePt t="8453" x="1001713" y="476250"/>
          <p14:tracePt t="8461" x="1114425" y="500063"/>
          <p14:tracePt t="8469" x="1252538" y="538163"/>
          <p14:tracePt t="8476" x="1389063" y="576263"/>
          <p14:tracePt t="8485" x="1577975" y="625475"/>
          <p14:tracePt t="8492" x="1752600" y="650875"/>
          <p14:tracePt t="8501" x="1939925" y="700088"/>
          <p14:tracePt t="8508" x="2165350" y="725488"/>
          <p14:tracePt t="8516" x="2390775" y="763588"/>
          <p14:tracePt t="8525" x="2641600" y="776288"/>
          <p14:tracePt t="8533" x="2867025" y="812800"/>
          <p14:tracePt t="8540" x="3054350" y="838200"/>
          <p14:tracePt t="8549" x="3241675" y="850900"/>
          <p14:tracePt t="8556" x="3417888" y="850900"/>
          <p14:tracePt t="8564" x="3605213" y="850900"/>
          <p14:tracePt t="8573" x="3767138" y="850900"/>
          <p14:tracePt t="8581" x="3905250" y="850900"/>
          <p14:tracePt t="8589" x="4030663" y="850900"/>
          <p14:tracePt t="8597" x="4156075" y="863600"/>
          <p14:tracePt t="8605" x="4268788" y="889000"/>
          <p14:tracePt t="8613" x="4356100" y="912813"/>
          <p14:tracePt t="8620" x="4430713" y="938213"/>
          <p14:tracePt t="8628" x="4481513" y="950913"/>
          <p14:tracePt t="8637" x="4530725" y="963613"/>
          <p14:tracePt t="8645" x="4556125" y="963613"/>
          <p14:tracePt t="8652" x="4568825" y="976313"/>
          <p14:tracePt t="8661" x="4581525" y="976313"/>
          <p14:tracePt t="8676" x="4594225" y="976313"/>
          <p14:tracePt t="8684" x="4594225" y="989013"/>
          <p14:tracePt t="8724" x="4619625" y="989013"/>
          <p14:tracePt t="8740" x="4630738" y="989013"/>
          <p14:tracePt t="8757" x="4643438" y="989013"/>
          <p14:tracePt t="8765" x="4656138" y="989013"/>
          <p14:tracePt t="8781" x="4694238" y="1001713"/>
          <p14:tracePt t="8790" x="4706938" y="1014413"/>
          <p14:tracePt t="8797" x="4732338" y="1014413"/>
          <p14:tracePt t="11660" x="4743450" y="1014413"/>
          <p14:tracePt t="11676" x="4756150" y="1014413"/>
          <p14:tracePt t="11708" x="4768850" y="1014413"/>
          <p14:tracePt t="11717" x="4781550" y="1025525"/>
          <p14:tracePt t="16742" x="4806950" y="1025525"/>
          <p14:tracePt t="16751" x="4843463" y="1038225"/>
          <p14:tracePt t="16757" x="4906963" y="1038225"/>
          <p14:tracePt t="16765" x="4981575" y="1063625"/>
          <p14:tracePt t="16773" x="5081588" y="1089025"/>
          <p14:tracePt t="16781" x="5232400" y="1138238"/>
          <p14:tracePt t="16791" x="5383213" y="1163638"/>
          <p14:tracePt t="16796" x="5570538" y="1176338"/>
          <p14:tracePt t="16806" x="5783263" y="1201738"/>
          <p14:tracePt t="16813" x="5970588" y="1201738"/>
          <p14:tracePt t="16821" x="6146800" y="1201738"/>
          <p14:tracePt t="16829" x="6334125" y="1201738"/>
          <p14:tracePt t="16837" x="6496050" y="1214438"/>
          <p14:tracePt t="16845" x="6621463" y="1263650"/>
          <p14:tracePt t="16853" x="6708775" y="1289050"/>
          <p14:tracePt t="16861" x="6808788" y="1314450"/>
          <p14:tracePt t="16869" x="6884988" y="1339850"/>
          <p14:tracePt t="16876" x="6972300" y="1363663"/>
          <p14:tracePt t="16885" x="7072313" y="1376363"/>
          <p14:tracePt t="16892" x="7146925" y="1427163"/>
          <p14:tracePt t="16901" x="7223125" y="1476375"/>
          <p14:tracePt t="16908" x="7297738" y="1527175"/>
          <p14:tracePt t="16916" x="7385050" y="1563688"/>
          <p14:tracePt t="16924" x="7485063" y="1601788"/>
          <p14:tracePt t="16933" x="7585075" y="1652588"/>
          <p14:tracePt t="16942" x="7661275" y="1689100"/>
          <p14:tracePt t="16949" x="7697788" y="1714500"/>
          <p14:tracePt t="16956" x="7761288" y="1739900"/>
          <p14:tracePt t="16965" x="7810500" y="1765300"/>
          <p14:tracePt t="16974" x="7874000" y="1789113"/>
          <p14:tracePt t="16981" x="7923213" y="1827213"/>
          <p14:tracePt t="16990" x="7974013" y="1865313"/>
          <p14:tracePt t="16996" x="8023225" y="1889125"/>
          <p14:tracePt t="17004" x="8099425" y="1914525"/>
          <p14:tracePt t="17013" x="8186738" y="1965325"/>
          <p14:tracePt t="17020" x="8261350" y="2014538"/>
          <p14:tracePt t="17029" x="8361363" y="2089150"/>
          <p14:tracePt t="17036" x="8448675" y="2139950"/>
          <p14:tracePt t="17045" x="8537575" y="2201863"/>
          <p14:tracePt t="17052" x="8637588" y="2252663"/>
          <p14:tracePt t="17061" x="8699500" y="2314575"/>
          <p14:tracePt t="17069" x="8774113" y="2378075"/>
          <p14:tracePt t="17077" x="8837613" y="2439988"/>
          <p14:tracePt t="17084" x="8863013" y="2503488"/>
          <p14:tracePt t="17092" x="8912225" y="2565400"/>
          <p14:tracePt t="17101" x="8963025" y="2616200"/>
          <p14:tracePt t="17108" x="8999538" y="2678113"/>
          <p14:tracePt t="17117" x="9037638" y="2728913"/>
          <p14:tracePt t="17125" x="9050338" y="2778125"/>
          <p14:tracePt t="17133" x="9063038" y="2816225"/>
          <p14:tracePt t="17140" x="9075738" y="2852738"/>
          <p14:tracePt t="17149" x="9075738" y="2878138"/>
          <p14:tracePt t="17156" x="9075738" y="2916238"/>
          <p14:tracePt t="17165" x="9088438" y="2928938"/>
          <p14:tracePt t="17173" x="9088438" y="2941638"/>
          <p14:tracePt t="17189" x="9075738" y="2965450"/>
          <p14:tracePt t="17196" x="9063038" y="2978150"/>
          <p14:tracePt t="17204" x="9050338" y="2978150"/>
          <p14:tracePt t="17212" x="9037638" y="2990850"/>
          <p14:tracePt t="17221" x="9012238" y="3003550"/>
          <p14:tracePt t="17229" x="8963025" y="3028950"/>
          <p14:tracePt t="17237" x="8912225" y="3054350"/>
          <p14:tracePt t="17245" x="8837613" y="3065463"/>
          <p14:tracePt t="17252" x="8737600" y="3078163"/>
          <p14:tracePt t="17261" x="8661400" y="3103563"/>
          <p14:tracePt t="17269" x="8574088" y="3128963"/>
          <p14:tracePt t="17276" x="8486775" y="3154363"/>
          <p14:tracePt t="17285" x="8412163" y="3178175"/>
          <p14:tracePt t="17292" x="8361363" y="3190875"/>
          <p14:tracePt t="17301" x="8324850" y="3203575"/>
          <p14:tracePt t="17308" x="8274050" y="3216275"/>
          <p14:tracePt t="17316" x="8235950" y="3228975"/>
          <p14:tracePt t="17325" x="8212138" y="3228975"/>
          <p14:tracePt t="17333" x="8186738" y="3228975"/>
          <p14:tracePt t="17341" x="8174038" y="3228975"/>
          <p14:tracePt t="17349" x="8161338" y="3228975"/>
          <p14:tracePt t="17357" x="8135938" y="3228975"/>
          <p14:tracePt t="17365" x="8110538" y="3228975"/>
          <p14:tracePt t="17373" x="8074025" y="3228975"/>
          <p14:tracePt t="17381" x="8048625" y="3228975"/>
          <p14:tracePt t="17389" x="8035925" y="3228975"/>
          <p14:tracePt t="17397" x="8010525" y="3228975"/>
          <p14:tracePt t="17405" x="7999413" y="3228975"/>
          <p14:tracePt t="17453" x="7999413" y="3241675"/>
          <p14:tracePt t="17461" x="8010525" y="3241675"/>
          <p14:tracePt t="17469" x="8023225" y="3254375"/>
          <p14:tracePt t="17477" x="8061325" y="3267075"/>
          <p14:tracePt t="17484" x="8110538" y="3267075"/>
          <p14:tracePt t="17492" x="8135938" y="3278188"/>
          <p14:tracePt t="17501" x="8174038" y="3290888"/>
          <p14:tracePt t="17508" x="8223250" y="3290888"/>
          <p14:tracePt t="17517" x="8248650" y="3303588"/>
          <p14:tracePt t="17524" x="8286750" y="3328988"/>
          <p14:tracePt t="17533" x="8324850" y="3328988"/>
          <p14:tracePt t="17541" x="8335963" y="3328988"/>
          <p14:tracePt t="17629" x="8335963" y="3341688"/>
          <p14:tracePt t="17652" x="8312150" y="3341688"/>
          <p14:tracePt t="17661" x="8261350" y="3354388"/>
          <p14:tracePt t="17669" x="8212138" y="3354388"/>
          <p14:tracePt t="17676" x="8161338" y="3354388"/>
          <p14:tracePt t="17685" x="8110538" y="3354388"/>
          <p14:tracePt t="17692" x="8099425" y="3354388"/>
          <p14:tracePt t="17701" x="8061325" y="3354388"/>
          <p14:tracePt t="17708" x="8048625" y="3354388"/>
          <p14:tracePt t="17797" x="8074025" y="3354388"/>
          <p14:tracePt t="17806" x="8123238" y="3354388"/>
          <p14:tracePt t="17813" x="8212138" y="3341688"/>
          <p14:tracePt t="17822" x="8261350" y="3328988"/>
          <p14:tracePt t="17828" x="8312150" y="3316288"/>
          <p14:tracePt t="17837" x="8361363" y="3316288"/>
          <p14:tracePt t="17845" x="8386763" y="3316288"/>
          <p14:tracePt t="17852" x="8412163" y="3316288"/>
          <p14:tracePt t="17861" x="8435975" y="3316288"/>
          <p14:tracePt t="17869" x="8461375" y="3316288"/>
          <p14:tracePt t="17890" x="8474075" y="3316288"/>
          <p14:tracePt t="17981" x="8448675" y="3316288"/>
          <p14:tracePt t="17997" x="8424863" y="3316288"/>
          <p14:tracePt t="18006" x="8399463" y="3303588"/>
          <p14:tracePt t="18013" x="8386763" y="3290888"/>
          <p14:tracePt t="18022" x="8374063" y="3290888"/>
          <p14:tracePt t="18206" x="8386763" y="3290888"/>
          <p14:tracePt t="18223" x="8399463" y="3278188"/>
          <p14:tracePt t="18236" x="8424863" y="3278188"/>
          <p14:tracePt t="18253" x="8435975" y="3278188"/>
          <p14:tracePt t="18261" x="8448675" y="3267075"/>
          <p14:tracePt t="18645" x="8435975" y="3267075"/>
          <p14:tracePt t="18653" x="8412163" y="3267075"/>
          <p14:tracePt t="18661" x="8374063" y="3267075"/>
          <p14:tracePt t="18669" x="8335963" y="3267075"/>
          <p14:tracePt t="18677" x="8274050" y="3267075"/>
          <p14:tracePt t="18684" x="8212138" y="3267075"/>
          <p14:tracePt t="18692" x="8123238" y="3267075"/>
          <p14:tracePt t="18701" x="8010525" y="3254375"/>
          <p14:tracePt t="18708" x="7861300" y="3241675"/>
          <p14:tracePt t="18716" x="7723188" y="3228975"/>
          <p14:tracePt t="18724" x="7610475" y="3216275"/>
          <p14:tracePt t="18733" x="7448550" y="3190875"/>
          <p14:tracePt t="18741" x="7310438" y="3190875"/>
          <p14:tracePt t="18748" x="7159625" y="3165475"/>
          <p14:tracePt t="18756" x="7021513" y="3141663"/>
          <p14:tracePt t="18764" x="6872288" y="3141663"/>
          <p14:tracePt t="18772" x="6708775" y="3141663"/>
          <p14:tracePt t="18780" x="6534150" y="3141663"/>
          <p14:tracePt t="18789" x="6383338" y="3141663"/>
          <p14:tracePt t="18796" x="6259513" y="3141663"/>
          <p14:tracePt t="18805" x="6121400" y="3141663"/>
          <p14:tracePt t="18813" x="5995988" y="3141663"/>
          <p14:tracePt t="18821" x="5883275" y="3141663"/>
          <p14:tracePt t="18828" x="5783263" y="3141663"/>
          <p14:tracePt t="18837" x="5683250" y="3141663"/>
          <p14:tracePt t="18845" x="5570538" y="3128963"/>
          <p14:tracePt t="18853" x="5470525" y="3128963"/>
          <p14:tracePt t="18860" x="5407025" y="3128963"/>
          <p14:tracePt t="18868" x="5332413" y="3128963"/>
          <p14:tracePt t="18877" x="5245100" y="3128963"/>
          <p14:tracePt t="18885" x="5145088" y="3128963"/>
          <p14:tracePt t="18892" x="5068888" y="3154363"/>
          <p14:tracePt t="18900" x="5006975" y="3154363"/>
          <p14:tracePt t="18908" x="4945063" y="3154363"/>
          <p14:tracePt t="18916" x="4856163" y="3154363"/>
          <p14:tracePt t="18926" x="4781550" y="3154363"/>
          <p14:tracePt t="18933" x="4732338" y="3154363"/>
          <p14:tracePt t="18941" x="4668838" y="3154363"/>
          <p14:tracePt t="18949" x="4581525" y="3154363"/>
          <p14:tracePt t="18956" x="4481513" y="3154363"/>
          <p14:tracePt t="18974" x="4318000" y="3154363"/>
          <p14:tracePt t="18980" x="4217988" y="3154363"/>
          <p14:tracePt t="18989" x="4117975" y="3154363"/>
          <p14:tracePt t="18996" x="4043363" y="3154363"/>
          <p14:tracePt t="19006" x="3943350" y="3154363"/>
          <p14:tracePt t="19013" x="3843338" y="3154363"/>
          <p14:tracePt t="19020" x="3756025" y="3154363"/>
          <p14:tracePt t="19028" x="3679825" y="3154363"/>
          <p14:tracePt t="19037" x="3592513" y="3154363"/>
          <p14:tracePt t="19045" x="3492500" y="3154363"/>
          <p14:tracePt t="19053" x="3429000" y="3154363"/>
          <p14:tracePt t="19060" x="3341688" y="3154363"/>
          <p14:tracePt t="19069" x="3241675" y="3154363"/>
          <p14:tracePt t="19076" x="3167063" y="3154363"/>
          <p14:tracePt t="19085" x="3103563" y="3154363"/>
          <p14:tracePt t="19092" x="3054350" y="3154363"/>
          <p14:tracePt t="19100" x="3003550" y="3154363"/>
          <p14:tracePt t="19108" x="2967038" y="3154363"/>
          <p14:tracePt t="19116" x="2916238" y="3154363"/>
          <p14:tracePt t="19124" x="2890838" y="3154363"/>
          <p14:tracePt t="19133" x="2854325" y="3154363"/>
          <p14:tracePt t="19140" x="2828925" y="3154363"/>
          <p14:tracePt t="19149" x="2803525" y="3165475"/>
          <p14:tracePt t="19156" x="2778125" y="3178175"/>
          <p14:tracePt t="19164" x="2741613" y="3178175"/>
          <p14:tracePt t="19172" x="2716213" y="3178175"/>
          <p14:tracePt t="19181" x="2690813" y="3190875"/>
          <p14:tracePt t="19189" x="2628900" y="3216275"/>
          <p14:tracePt t="19196" x="2590800" y="3216275"/>
          <p14:tracePt t="19206" x="2554288" y="3216275"/>
          <p14:tracePt t="19212" x="2516188" y="3228975"/>
          <p14:tracePt t="19221" x="2490788" y="3228975"/>
          <p14:tracePt t="19228" x="2465388" y="3228975"/>
          <p14:tracePt t="19237" x="2441575" y="3241675"/>
          <p14:tracePt t="19245" x="2416175" y="3241675"/>
          <p14:tracePt t="19253" x="2378075" y="3241675"/>
          <p14:tracePt t="19260" x="2339975" y="3241675"/>
          <p14:tracePt t="19269" x="2303463" y="3241675"/>
          <p14:tracePt t="19277" x="2278063" y="3241675"/>
          <p14:tracePt t="19285" x="2252663" y="3241675"/>
          <p14:tracePt t="19292" x="2216150" y="3241675"/>
          <p14:tracePt t="19300" x="2203450" y="3241675"/>
          <p14:tracePt t="19308" x="2178050" y="3241675"/>
          <p14:tracePt t="19317" x="2152650" y="3241675"/>
          <p14:tracePt t="19324" x="2127250" y="3241675"/>
          <p14:tracePt t="19333" x="2116138" y="3241675"/>
          <p14:tracePt t="19349" x="2090738" y="3241675"/>
          <p14:tracePt t="19365" x="2078038" y="3254375"/>
          <p14:tracePt t="19373" x="2052638" y="3254375"/>
          <p14:tracePt t="19382" x="2027238" y="3267075"/>
          <p14:tracePt t="19390" x="2003425" y="3278188"/>
          <p14:tracePt t="19397" x="1978025" y="3290888"/>
          <p14:tracePt t="19409" x="1952625" y="3290888"/>
          <p14:tracePt t="19422" x="1939925" y="3290888"/>
          <p14:tracePt t="19469" x="1927225" y="3290888"/>
          <p14:tracePt t="19477" x="1914525" y="3290888"/>
          <p14:tracePt t="19492" x="1890713" y="3290888"/>
          <p14:tracePt t="19517" x="1878013" y="3290888"/>
          <p14:tracePt t="19524" x="1865313" y="3290888"/>
          <p14:tracePt t="19556" x="1852613" y="3290888"/>
          <p14:tracePt t="19772" x="1839913" y="3290888"/>
          <p14:tracePt t="19788" x="1827213" y="3290888"/>
          <p14:tracePt t="19805" x="1814513" y="3290888"/>
          <p14:tracePt t="19821" x="1801813" y="3290888"/>
          <p14:tracePt t="19900" x="1778000" y="3303588"/>
          <p14:tracePt t="19925" x="1765300" y="3303588"/>
          <p14:tracePt t="20028" x="1752600" y="3316288"/>
          <p14:tracePt t="20693" x="1765300" y="3316288"/>
          <p14:tracePt t="20700" x="1778000" y="3316288"/>
          <p14:tracePt t="20708" x="1790700" y="3316288"/>
          <p14:tracePt t="20717" x="1801813" y="3316288"/>
          <p14:tracePt t="20724" x="1814513" y="3316288"/>
          <p14:tracePt t="20740" x="1839913" y="3316288"/>
          <p14:tracePt t="20749" x="1852613" y="3316288"/>
          <p14:tracePt t="20756" x="1878013" y="3316288"/>
          <p14:tracePt t="20765" x="1903413" y="3328988"/>
          <p14:tracePt t="20773" x="1927225" y="3328988"/>
          <p14:tracePt t="20780" x="1952625" y="3341688"/>
          <p14:tracePt t="20789" x="1978025" y="3341688"/>
          <p14:tracePt t="20796" x="2014538" y="3354388"/>
          <p14:tracePt t="20805" x="2039938" y="3367088"/>
          <p14:tracePt t="20813" x="2065338" y="3367088"/>
          <p14:tracePt t="20821" x="2103438" y="3367088"/>
          <p14:tracePt t="20829" x="2127250" y="3367088"/>
          <p14:tracePt t="20837" x="2139950" y="3367088"/>
          <p14:tracePt t="20844" x="2152650" y="3367088"/>
          <p14:tracePt t="20853" x="2178050" y="3378200"/>
          <p14:tracePt t="20861" x="2216150" y="3390900"/>
          <p14:tracePt t="20869" x="2239963" y="3390900"/>
          <p14:tracePt t="20877" x="2265363" y="3390900"/>
          <p14:tracePt t="20885" x="2290763" y="3390900"/>
          <p14:tracePt t="20892" x="2303463" y="3390900"/>
          <p14:tracePt t="20901" x="2328863" y="3390900"/>
          <p14:tracePt t="20908" x="2365375" y="3390900"/>
          <p14:tracePt t="20916" x="2378075" y="3390900"/>
          <p14:tracePt t="20924" x="2390775" y="3390900"/>
          <p14:tracePt t="20933" x="2403475" y="3390900"/>
          <p14:tracePt t="20940" x="2428875" y="3390900"/>
          <p14:tracePt t="20949" x="2465388" y="3390900"/>
          <p14:tracePt t="20956" x="2490788" y="3390900"/>
          <p14:tracePt t="20966" x="2528888" y="3390900"/>
          <p14:tracePt t="20972" x="2565400" y="3390900"/>
          <p14:tracePt t="20981" x="2590800" y="3390900"/>
          <p14:tracePt t="20989" x="2628900" y="3390900"/>
          <p14:tracePt t="20997" x="2654300" y="3390900"/>
          <p14:tracePt t="21006" x="2678113" y="3390900"/>
          <p14:tracePt t="21013" x="2703513" y="3378200"/>
          <p14:tracePt t="21021" x="2728913" y="3378200"/>
          <p14:tracePt t="21101" x="2741613" y="3378200"/>
          <p14:tracePt t="21109" x="2754313" y="3367088"/>
          <p14:tracePt t="21182" x="2754313" y="3354388"/>
          <p14:tracePt t="21205" x="2754313" y="3341688"/>
          <p14:tracePt t="21237" x="2754313" y="3328988"/>
          <p14:tracePt t="21269" x="2741613" y="3303588"/>
          <p14:tracePt t="22652" x="2754313" y="3303588"/>
          <p14:tracePt t="22661" x="2767013" y="3303588"/>
          <p14:tracePt t="22669" x="2778125" y="3303588"/>
          <p14:tracePt t="22677" x="2790825" y="3316288"/>
          <p14:tracePt t="22685" x="2816225" y="3316288"/>
          <p14:tracePt t="22694" x="2841625" y="3328988"/>
          <p14:tracePt t="22701" x="2867025" y="3328988"/>
          <p14:tracePt t="22708" x="2890838" y="3328988"/>
          <p14:tracePt t="22716" x="2916238" y="3341688"/>
          <p14:tracePt t="22724" x="2941638" y="3354388"/>
          <p14:tracePt t="22733" x="2967038" y="3354388"/>
          <p14:tracePt t="22740" x="2979738" y="3354388"/>
          <p14:tracePt t="22749" x="3003550" y="3354388"/>
          <p14:tracePt t="22756" x="3028950" y="3354388"/>
          <p14:tracePt t="22765" x="3054350" y="3354388"/>
          <p14:tracePt t="22772" x="3079750" y="3367088"/>
          <p14:tracePt t="22780" x="3103563" y="3378200"/>
          <p14:tracePt t="22789" x="3141663" y="3378200"/>
          <p14:tracePt t="22797" x="3179763" y="3378200"/>
          <p14:tracePt t="22806" x="3216275" y="3378200"/>
          <p14:tracePt t="22813" x="3241675" y="3390900"/>
          <p14:tracePt t="22821" x="3267075" y="3403600"/>
          <p14:tracePt t="22829" x="3292475" y="3416300"/>
          <p14:tracePt t="22837" x="3328988" y="3416300"/>
          <p14:tracePt t="22845" x="3354388" y="3416300"/>
          <p14:tracePt t="22853" x="3392488" y="3416300"/>
          <p14:tracePt t="22860" x="3429000" y="3416300"/>
          <p14:tracePt t="22869" x="3454400" y="3416300"/>
          <p14:tracePt t="22877" x="3492500" y="3416300"/>
          <p14:tracePt t="22885" x="3517900" y="3416300"/>
          <p14:tracePt t="22892" x="3554413" y="3403600"/>
          <p14:tracePt t="22906" x="3567113" y="3403600"/>
          <p14:tracePt t="22909" x="3592513" y="3403600"/>
          <p14:tracePt t="22917" x="3617913" y="3403600"/>
          <p14:tracePt t="22928" x="3617913" y="3390900"/>
          <p14:tracePt t="22932" x="3630613" y="3390900"/>
          <p14:tracePt t="22941" x="3643313" y="3378200"/>
          <p14:tracePt t="22956" x="3654425" y="3378200"/>
          <p14:tracePt t="22965" x="3679825" y="3378200"/>
          <p14:tracePt t="22981" x="3692525" y="3367088"/>
          <p14:tracePt t="22988" x="3705225" y="3367088"/>
          <p14:tracePt t="23028" x="3717925" y="3367088"/>
          <p14:tracePt t="25397" x="3730625" y="3367088"/>
          <p14:tracePt t="25405" x="3743325" y="3367088"/>
          <p14:tracePt t="25413" x="3756025" y="3367088"/>
          <p14:tracePt t="25420" x="3779838" y="3367088"/>
          <p14:tracePt t="25429" x="3805238" y="3367088"/>
          <p14:tracePt t="25436" x="3843338" y="3367088"/>
          <p14:tracePt t="25445" x="3892550" y="3367088"/>
          <p14:tracePt t="25452" x="3956050" y="3367088"/>
          <p14:tracePt t="25461" x="4043363" y="3367088"/>
          <p14:tracePt t="25468" x="4143375" y="3367088"/>
          <p14:tracePt t="25476" x="4243388" y="3367088"/>
          <p14:tracePt t="25485" x="4343400" y="3367088"/>
          <p14:tracePt t="25493" x="4456113" y="3367088"/>
          <p14:tracePt t="25501" x="4594225" y="3367088"/>
          <p14:tracePt t="25508" x="4694238" y="3367088"/>
          <p14:tracePt t="25517" x="4832350" y="3354388"/>
          <p14:tracePt t="25524" x="4932363" y="3354388"/>
          <p14:tracePt t="25532" x="5032375" y="3354388"/>
          <p14:tracePt t="25541" x="5106988" y="3354388"/>
          <p14:tracePt t="25549" x="5194300" y="3354388"/>
          <p14:tracePt t="25556" x="5294313" y="3354388"/>
          <p14:tracePt t="25565" x="5383213" y="3354388"/>
          <p14:tracePt t="25573" x="5470525" y="3354388"/>
          <p14:tracePt t="25581" x="5532438" y="3367088"/>
          <p14:tracePt t="25591" x="5607050" y="3378200"/>
          <p14:tracePt t="25596" x="5683250" y="3390900"/>
          <p14:tracePt t="25606" x="5745163" y="3403600"/>
          <p14:tracePt t="25612" x="5795963" y="3403600"/>
          <p14:tracePt t="25621" x="5832475" y="3403600"/>
          <p14:tracePt t="25629" x="5870575" y="3403600"/>
          <p14:tracePt t="25636" x="5895975" y="3403600"/>
          <p14:tracePt t="25645" x="5895975" y="3416300"/>
          <p14:tracePt t="25652" x="5908675" y="3416300"/>
          <p14:tracePt t="25668" x="5945188" y="3429000"/>
          <p14:tracePt t="25692" x="5957888" y="3429000"/>
          <p14:tracePt t="25701" x="5970588" y="3429000"/>
          <p14:tracePt t="25708" x="5983288" y="3429000"/>
          <p14:tracePt t="25717" x="5995988" y="3441700"/>
          <p14:tracePt t="25724" x="6008688" y="3441700"/>
          <p14:tracePt t="25733" x="6034088" y="3441700"/>
          <p14:tracePt t="25741" x="6045200" y="3441700"/>
          <p14:tracePt t="25878" x="6034088" y="3441700"/>
          <p14:tracePt t="25892" x="6021388" y="3429000"/>
          <p14:tracePt t="25901" x="6008688" y="3416300"/>
          <p14:tracePt t="25908" x="5995988" y="3403600"/>
          <p14:tracePt t="25916" x="5995988" y="3390900"/>
          <p14:tracePt t="25924" x="5983288" y="3390900"/>
          <p14:tracePt t="25933" x="5983288" y="3378200"/>
          <p14:tracePt t="25940" x="5970588" y="3378200"/>
          <p14:tracePt t="25948" x="5957888" y="3367088"/>
          <p14:tracePt t="25956" x="5957888" y="3354388"/>
          <p14:tracePt t="25965" x="5957888" y="3341688"/>
          <p14:tracePt t="25972" x="5945188" y="3328988"/>
          <p14:tracePt t="34989" x="5932488" y="3328988"/>
          <p14:tracePt t="34997" x="5921375" y="3328988"/>
          <p14:tracePt t="35013" x="5908675" y="3328988"/>
          <p14:tracePt t="35350" x="5921375" y="3328988"/>
          <p14:tracePt t="35357" x="5945188" y="3328988"/>
          <p14:tracePt t="35366" x="5995988" y="3328988"/>
          <p14:tracePt t="35376" x="6045200" y="3328988"/>
          <p14:tracePt t="35382" x="6134100" y="3316288"/>
          <p14:tracePt t="35390" x="6259513" y="3303588"/>
          <p14:tracePt t="35396" x="6370638" y="3267075"/>
          <p14:tracePt t="35405" x="6496050" y="3228975"/>
          <p14:tracePt t="35412" x="6621463" y="3190875"/>
          <p14:tracePt t="35422" x="6759575" y="3141663"/>
          <p14:tracePt t="35429" x="6872288" y="3116263"/>
          <p14:tracePt t="35437" x="6997700" y="3103563"/>
          <p14:tracePt t="35445" x="7110413" y="3054350"/>
          <p14:tracePt t="35453" x="7235825" y="3028950"/>
          <p14:tracePt t="35461" x="7335838" y="3003550"/>
          <p14:tracePt t="35468" x="7435850" y="2990850"/>
          <p14:tracePt t="35476" x="7510463" y="2965450"/>
          <p14:tracePt t="35485" x="7610475" y="2952750"/>
          <p14:tracePt t="35493" x="7723188" y="2890838"/>
          <p14:tracePt t="35501" x="7823200" y="2865438"/>
          <p14:tracePt t="35508" x="7923213" y="2840038"/>
          <p14:tracePt t="35517" x="8035925" y="2816225"/>
          <p14:tracePt t="35524" x="8135938" y="2790825"/>
          <p14:tracePt t="35533" x="8235950" y="2765425"/>
          <p14:tracePt t="35541" x="8324850" y="2740025"/>
          <p14:tracePt t="35549" x="8412163" y="2703513"/>
          <p14:tracePt t="35557" x="8537575" y="2678113"/>
          <p14:tracePt t="35565" x="8624888" y="2627313"/>
          <p14:tracePt t="35573" x="8699500" y="2590800"/>
          <p14:tracePt t="35581" x="8786813" y="2565400"/>
          <p14:tracePt t="35589" x="8863013" y="2516188"/>
          <p14:tracePt t="35597" x="8975725" y="2452688"/>
          <p14:tracePt t="35606" x="9099550" y="2390775"/>
          <p14:tracePt t="35613" x="9237663" y="2314575"/>
          <p14:tracePt t="35622" x="9375775" y="2265363"/>
          <p14:tracePt t="35629" x="9513888" y="2178050"/>
          <p14:tracePt t="35637" x="9650413" y="2101850"/>
          <p14:tracePt t="35645" x="9813925" y="1989138"/>
          <p14:tracePt t="35653" x="9952038" y="1914525"/>
          <p14:tracePt t="35661" x="10088563" y="1827213"/>
          <p14:tracePt t="35669" x="10252075" y="1739900"/>
          <p14:tracePt t="35677" x="10414000" y="1652588"/>
          <p14:tracePt t="35684" x="10552113" y="1563688"/>
          <p14:tracePt t="35693" x="10690225" y="1501775"/>
          <p14:tracePt t="35701" x="10828338" y="1414463"/>
          <p14:tracePt t="35708" x="11002963" y="1314450"/>
          <p14:tracePt t="35717" x="11153775" y="1227138"/>
          <p14:tracePt t="35725" x="11390313" y="1101725"/>
          <p14:tracePt t="35733" x="11553825" y="989013"/>
          <p14:tracePt t="35740" x="11766550" y="850900"/>
          <p14:tracePt t="35749" x="11928475" y="763588"/>
          <p14:tracePt t="35757" x="12066588" y="676275"/>
        </p14:tracePtLst>
      </p14:laserTrace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1">
            <a:extLst>
              <a:ext uri="{FF2B5EF4-FFF2-40B4-BE49-F238E27FC236}">
                <a16:creationId xmlns:a16="http://schemas.microsoft.com/office/drawing/2014/main" id="{CF6D9813-BCAA-4770-A4C0-EEC3C1F9A72C}"/>
              </a:ext>
            </a:extLst>
          </p:cNvPr>
          <p:cNvSpPr txBox="1"/>
          <p:nvPr/>
        </p:nvSpPr>
        <p:spPr>
          <a:xfrm>
            <a:off x="2639616" y="2767280"/>
            <a:ext cx="5472608" cy="1323439"/>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8000" b="1" i="0" u="none" strike="noStrike" kern="1200" cap="none" spc="0" normalizeH="0" baseline="0" noProof="0" dirty="0">
                <a:ln>
                  <a:noFill/>
                </a:ln>
                <a:solidFill>
                  <a:srgbClr val="C00000"/>
                </a:solidFill>
                <a:effectLst/>
                <a:uLnTx/>
                <a:uFillTx/>
                <a:latin typeface="Century Gothic"/>
                <a:ea typeface="+mn-ea"/>
                <a:cs typeface="+mn-cs"/>
              </a:rPr>
              <a:t>Preguntas </a:t>
            </a:r>
          </a:p>
        </p:txBody>
      </p:sp>
      <p:sp>
        <p:nvSpPr>
          <p:cNvPr id="9" name="テキスト ボックス 1">
            <a:extLst>
              <a:ext uri="{FF2B5EF4-FFF2-40B4-BE49-F238E27FC236}">
                <a16:creationId xmlns:a16="http://schemas.microsoft.com/office/drawing/2014/main" id="{25173814-3701-4921-AE87-4195F082378B}"/>
              </a:ext>
            </a:extLst>
          </p:cNvPr>
          <p:cNvSpPr txBox="1"/>
          <p:nvPr/>
        </p:nvSpPr>
        <p:spPr>
          <a:xfrm>
            <a:off x="6816081" y="1074510"/>
            <a:ext cx="3260441" cy="4708981"/>
          </a:xfrm>
          <a:prstGeom prst="rect">
            <a:avLst/>
          </a:prstGeom>
          <a:noFill/>
          <a:ln>
            <a:noFill/>
          </a:ln>
        </p:spPr>
        <p:style>
          <a:lnRef idx="0">
            <a:scrgbClr r="0" g="0" b="0"/>
          </a:lnRef>
          <a:fillRef idx="0">
            <a:scrgbClr r="0" g="0" b="0"/>
          </a:fillRef>
          <a:effectRef idx="0">
            <a:scrgbClr r="0" g="0" b="0"/>
          </a:effectRef>
          <a:fontRef idx="minor">
            <a:schemeClr val="accent5"/>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0000" b="1" i="0" u="none" strike="noStrike" kern="1200" cap="none" spc="0" normalizeH="0" baseline="0" noProof="0" dirty="0">
                <a:ln>
                  <a:noFill/>
                </a:ln>
                <a:solidFill>
                  <a:srgbClr val="C00000"/>
                </a:solidFill>
                <a:effectLst/>
                <a:uLnTx/>
                <a:uFillTx/>
                <a:latin typeface="Century Gothic"/>
                <a:ea typeface="+mn-ea"/>
                <a:cs typeface="+mn-cs"/>
              </a:rPr>
              <a:t>?</a:t>
            </a:r>
            <a:r>
              <a:rPr kumimoji="0" lang="es-DO" sz="30000" b="1" i="0" u="none" strike="noStrike" kern="1200" cap="none" spc="0" normalizeH="0" baseline="0" noProof="0" dirty="0">
                <a:ln>
                  <a:noFill/>
                </a:ln>
                <a:solidFill>
                  <a:prstClr val="white">
                    <a:lumMod val="50000"/>
                  </a:prstClr>
                </a:solidFill>
                <a:effectLst/>
                <a:uLnTx/>
                <a:uFillTx/>
                <a:latin typeface="Century Gothic"/>
                <a:ea typeface="+mn-ea"/>
                <a:cs typeface="+mn-cs"/>
              </a:rPr>
              <a:t> </a:t>
            </a:r>
          </a:p>
        </p:txBody>
      </p:sp>
    </p:spTree>
    <p:extLst>
      <p:ext uri="{BB962C8B-B14F-4D97-AF65-F5344CB8AC3E}">
        <p14:creationId xmlns:p14="http://schemas.microsoft.com/office/powerpoint/2010/main" val="2521701624"/>
      </p:ext>
    </p:extLst>
  </p:cSld>
  <p:clrMapOvr>
    <a:masterClrMapping/>
  </p:clrMapOvr>
  <mc:AlternateContent xmlns:mc="http://schemas.openxmlformats.org/markup-compatibility/2006" xmlns:p14="http://schemas.microsoft.com/office/powerpoint/2010/main">
    <mc:Choice Requires="p14">
      <p:transition spd="slow" p14:dur="2000" advTm="8462"/>
    </mc:Choice>
    <mc:Fallback xmlns="">
      <p:transition spd="slow" advTm="8462"/>
    </mc:Fallback>
  </mc:AlternateContent>
  <p:extLst>
    <p:ext uri="{3A86A75C-4F4B-4683-9AE1-C65F6400EC91}">
      <p14:laserTraceLst xmlns:p14="http://schemas.microsoft.com/office/powerpoint/2010/main">
        <p14:tracePtLst>
          <p14:tracePt t="671" x="12066588" y="3216275"/>
          <p14:tracePt t="679" x="11979275" y="3203575"/>
          <p14:tracePt t="687" x="11891963" y="3178175"/>
          <p14:tracePt t="694" x="11853863" y="3178175"/>
          <p14:tracePt t="703" x="11815763" y="3165475"/>
          <p14:tracePt t="711" x="11766550" y="3141663"/>
          <p14:tracePt t="719" x="11703050" y="3128963"/>
          <p14:tracePt t="727" x="11653838" y="3116263"/>
          <p14:tracePt t="735" x="11603038" y="3103563"/>
          <p14:tracePt t="743" x="11528425" y="3090863"/>
          <p14:tracePt t="752" x="11441113" y="3054350"/>
          <p14:tracePt t="759" x="11353800" y="3028950"/>
          <p14:tracePt t="766" x="11303000" y="3028950"/>
          <p14:tracePt t="774" x="11190288" y="3003550"/>
          <p14:tracePt t="783" x="11090275" y="2990850"/>
          <p14:tracePt t="791" x="10990263" y="2978150"/>
          <p14:tracePt t="799" x="10890250" y="2978150"/>
          <p14:tracePt t="807" x="10752138" y="2978150"/>
          <p14:tracePt t="815" x="10652125" y="2978150"/>
          <p14:tracePt t="823" x="10539413" y="2978150"/>
          <p14:tracePt t="830" x="10439400" y="2978150"/>
          <p14:tracePt t="838" x="10339388" y="2978150"/>
          <p14:tracePt t="848" x="10226675" y="2978150"/>
          <p14:tracePt t="856" x="10088563" y="2978150"/>
          <p14:tracePt t="864" x="9939338" y="2978150"/>
          <p14:tracePt t="872" x="9813925" y="3003550"/>
          <p14:tracePt t="889" x="9626600" y="3054350"/>
          <p14:tracePt t="894" x="9575800" y="3065463"/>
          <p14:tracePt t="902" x="9537700" y="3065463"/>
          <p14:tracePt t="910" x="9501188" y="3065463"/>
          <p14:tracePt t="919" x="9475788" y="3065463"/>
          <p14:tracePt t="926" x="9463088" y="3065463"/>
          <p14:tracePt t="1055" x="9463088" y="3078163"/>
          <p14:tracePt t="1063" x="9463088" y="3090863"/>
          <p14:tracePt t="1070" x="9463088" y="3103563"/>
          <p14:tracePt t="1079" x="9463088" y="3116263"/>
          <p14:tracePt t="1088" x="9463088" y="3128963"/>
          <p14:tracePt t="1105" x="9488488" y="3154363"/>
          <p14:tracePt t="1112" x="9488488" y="3165475"/>
          <p14:tracePt t="1120" x="9513888" y="3165475"/>
          <p14:tracePt t="1127" x="9513888" y="3178175"/>
          <p14:tracePt t="1135" x="9525000" y="3190875"/>
          <p14:tracePt t="1152" x="9537700" y="3190875"/>
          <p14:tracePt t="1166" x="9550400" y="3203575"/>
          <p14:tracePt t="3711" x="9550400" y="3190875"/>
          <p14:tracePt t="3736" x="9550400" y="3178175"/>
          <p14:tracePt t="3743" x="9550400" y="3165475"/>
          <p14:tracePt t="4118" x="9537700" y="3165475"/>
          <p14:tracePt t="4134" x="9525000" y="3165475"/>
          <p14:tracePt t="4143" x="9513888" y="3165475"/>
          <p14:tracePt t="4152" x="9501188" y="3165475"/>
          <p14:tracePt t="4160" x="9488488" y="3165475"/>
          <p14:tracePt t="4176" x="9463088" y="3165475"/>
          <p14:tracePt t="4189" x="9437688" y="3165475"/>
          <p14:tracePt t="4199" x="9424988" y="3165475"/>
          <p14:tracePt t="4207" x="9413875" y="3165475"/>
          <p14:tracePt t="4215" x="9401175" y="3165475"/>
          <p14:tracePt t="4224" x="9375775" y="3165475"/>
          <p14:tracePt t="4232" x="9363075" y="3165475"/>
          <p14:tracePt t="4248" x="9337675" y="3165475"/>
          <p14:tracePt t="4256" x="9324975" y="3165475"/>
          <p14:tracePt t="4278" x="9312275" y="3178175"/>
          <p14:tracePt t="4327" x="9288463" y="3190875"/>
          <p14:tracePt t="4352" x="9275763" y="3190875"/>
          <p14:tracePt t="4423" x="9250363" y="3190875"/>
          <p14:tracePt t="4447" x="9237663" y="3190875"/>
          <p14:tracePt t="4455" x="9224963" y="3190875"/>
          <p14:tracePt t="4471" x="9212263" y="3190875"/>
          <p14:tracePt t="4511" x="9212263" y="3165475"/>
          <p14:tracePt t="4849" x="9199563" y="3165475"/>
          <p14:tracePt t="4855" x="9199563" y="3154363"/>
          <p14:tracePt t="4870" x="9199563" y="3128963"/>
          <p14:tracePt t="4894" x="9199563" y="3116263"/>
          <p14:tracePt t="4911" x="9199563" y="3103563"/>
          <p14:tracePt t="4918" x="9199563" y="3090863"/>
          <p14:tracePt t="4926" x="9199563" y="3078163"/>
          <p14:tracePt t="4951" x="9199563" y="3065463"/>
          <p14:tracePt t="4974" x="9199563" y="3054350"/>
          <p14:tracePt t="4990" x="9199563" y="3028950"/>
          <p14:tracePt t="5111" x="9199563" y="3016250"/>
          <p14:tracePt t="5129" x="9212263" y="3003550"/>
          <p14:tracePt t="5247" x="9224963" y="2978150"/>
          <p14:tracePt t="5271" x="9237663" y="2952750"/>
          <p14:tracePt t="5287" x="9237663" y="2941638"/>
          <p14:tracePt t="5299" x="9237663" y="2928938"/>
          <p14:tracePt t="5304" x="9237663" y="2903538"/>
          <p14:tracePt t="5322" x="9250363" y="2903538"/>
          <p14:tracePt t="6010" x="9250363" y="2890838"/>
          <p14:tracePt t="6024" x="9275763" y="2890838"/>
          <p14:tracePt t="6047" x="9288463" y="2890838"/>
          <p14:tracePt t="6055" x="9301163" y="2890838"/>
          <p14:tracePt t="6063" x="9312275" y="2890838"/>
          <p14:tracePt t="6070" x="9324975" y="2890838"/>
          <p14:tracePt t="6078" x="9337675" y="2890838"/>
          <p14:tracePt t="6095" x="9363075" y="2890838"/>
          <p14:tracePt t="6464" x="9375775" y="2890838"/>
          <p14:tracePt t="6491" x="9388475" y="2890838"/>
          <p14:tracePt t="6503" x="9401175" y="2890838"/>
          <p14:tracePt t="6519" x="9413875" y="2890838"/>
          <p14:tracePt t="6534" x="9424988" y="2890838"/>
          <p14:tracePt t="7247" x="9437688" y="2903538"/>
          <p14:tracePt t="7254" x="9450388" y="2903538"/>
          <p14:tracePt t="7263" x="9475788" y="2903538"/>
          <p14:tracePt t="7270" x="9513888" y="2890838"/>
          <p14:tracePt t="7278" x="9588500" y="2852738"/>
          <p14:tracePt t="7286" x="9663113" y="2803525"/>
          <p14:tracePt t="7295" x="9739313" y="2740025"/>
          <p14:tracePt t="7303" x="9826625" y="2703513"/>
          <p14:tracePt t="7311" x="9939338" y="2627313"/>
          <p14:tracePt t="7321" x="10075863" y="2565400"/>
          <p14:tracePt t="7328" x="10213975" y="2490788"/>
          <p14:tracePt t="7337" x="10339388" y="2465388"/>
          <p14:tracePt t="7344" x="10452100" y="2427288"/>
          <p14:tracePt t="7352" x="10577513" y="2403475"/>
          <p14:tracePt t="7359" x="10677525" y="2390775"/>
          <p14:tracePt t="7368" x="10752138" y="2378075"/>
          <p14:tracePt t="7375" x="10839450" y="2378075"/>
          <p14:tracePt t="7383" x="10939463" y="2378075"/>
          <p14:tracePt t="7391" x="11015663" y="2378075"/>
          <p14:tracePt t="7400" x="11115675" y="2378075"/>
          <p14:tracePt t="7408" x="11241088" y="2378075"/>
          <p14:tracePt t="7416" x="11390313" y="2378075"/>
          <p14:tracePt t="7426" x="11515725" y="2378075"/>
          <p14:tracePt t="7431" x="11666538" y="2378075"/>
          <p14:tracePt t="7439" x="11815763" y="2378075"/>
          <p14:tracePt t="7447" x="12004675" y="2378075"/>
          <p14:tracePt t="7455" x="12166600" y="2378075"/>
        </p14:tracePtLst>
      </p14:laserTrace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左中かっこ 8">
            <a:extLst>
              <a:ext uri="{FF2B5EF4-FFF2-40B4-BE49-F238E27FC236}">
                <a16:creationId xmlns:a16="http://schemas.microsoft.com/office/drawing/2014/main" id="{CA5844F5-4A8F-4282-9D0C-2BC2965B68C7}"/>
              </a:ext>
            </a:extLst>
          </p:cNvPr>
          <p:cNvSpPr/>
          <p:nvPr/>
        </p:nvSpPr>
        <p:spPr>
          <a:xfrm>
            <a:off x="2536888" y="4667837"/>
            <a:ext cx="209725" cy="1077218"/>
          </a:xfrm>
          <a:prstGeom prst="leftBrace">
            <a:avLst>
              <a:gd name="adj1" fmla="val 43116"/>
              <a:gd name="adj2" fmla="val 5000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DO"/>
          </a:p>
        </p:txBody>
      </p:sp>
      <p:sp>
        <p:nvSpPr>
          <p:cNvPr id="11" name="テキスト ボックス 5">
            <a:extLst>
              <a:ext uri="{FF2B5EF4-FFF2-40B4-BE49-F238E27FC236}">
                <a16:creationId xmlns:a16="http://schemas.microsoft.com/office/drawing/2014/main" id="{C7779777-84E7-42FB-9B25-F1F64F62A7AD}"/>
              </a:ext>
            </a:extLst>
          </p:cNvPr>
          <p:cNvSpPr txBox="1"/>
          <p:nvPr/>
        </p:nvSpPr>
        <p:spPr>
          <a:xfrm>
            <a:off x="2746613" y="4632071"/>
            <a:ext cx="6112532" cy="1077218"/>
          </a:xfrm>
          <a:prstGeom prst="rect">
            <a:avLst/>
          </a:prstGeom>
          <a:noFill/>
        </p:spPr>
        <p:txBody>
          <a:bodyPr wrap="square" rtlCol="0">
            <a:spAutoFit/>
          </a:bodyPr>
          <a:lstStyle/>
          <a:p>
            <a:pPr marL="342900" marR="0" lvl="0" indent="-342900" algn="l" defTabSz="914400" rtl="0" eaLnBrk="1" fontAlgn="ctr" latinLnBrk="0" hangingPunct="1">
              <a:lnSpc>
                <a:spcPct val="100000"/>
              </a:lnSpc>
              <a:spcBef>
                <a:spcPts val="0"/>
              </a:spcBef>
              <a:spcAft>
                <a:spcPts val="0"/>
              </a:spcAft>
              <a:buClrTx/>
              <a:buSzTx/>
              <a:buFontTx/>
              <a:buAutoNum type="arabicPeriod"/>
              <a:tabLst/>
              <a:defRPr/>
            </a:pPr>
            <a:r>
              <a:rPr lang="es-ES" sz="1600" b="0" i="0" u="none" strike="noStrike" dirty="0">
                <a:solidFill>
                  <a:schemeClr val="tx1"/>
                </a:solidFill>
                <a:effectLst/>
                <a:latin typeface="Century Gothic" panose="020B0502020202020204" pitchFamily="34" charset="0"/>
              </a:rPr>
              <a:t>Revisión de análisis FODA</a:t>
            </a:r>
          </a:p>
          <a:p>
            <a:pPr marL="342900" marR="0" lvl="0" indent="-342900" algn="l" defTabSz="914400" rtl="0" eaLnBrk="1" fontAlgn="ctr" latinLnBrk="0" hangingPunct="1">
              <a:lnSpc>
                <a:spcPct val="100000"/>
              </a:lnSpc>
              <a:spcBef>
                <a:spcPts val="0"/>
              </a:spcBef>
              <a:spcAft>
                <a:spcPts val="0"/>
              </a:spcAft>
              <a:buClrTx/>
              <a:buSzTx/>
              <a:buFontTx/>
              <a:buAutoNum type="arabicPeriod"/>
              <a:tabLst/>
              <a:defRPr/>
            </a:pPr>
            <a:r>
              <a:rPr lang="es-ES" sz="1600" dirty="0">
                <a:latin typeface="Century Gothic" panose="020B0502020202020204" pitchFamily="34" charset="0"/>
              </a:rPr>
              <a:t>V</a:t>
            </a:r>
            <a:r>
              <a:rPr lang="es-ES" sz="1600" b="0" i="0" u="none" strike="noStrike" dirty="0">
                <a:solidFill>
                  <a:schemeClr val="tx1"/>
                </a:solidFill>
                <a:effectLst/>
                <a:latin typeface="Century Gothic" panose="020B0502020202020204" pitchFamily="34" charset="0"/>
              </a:rPr>
              <a:t>inculación de nuevas problemáticas por tema por eje en el FODA </a:t>
            </a:r>
          </a:p>
          <a:p>
            <a:pPr marL="342900" marR="0" lvl="0" indent="-342900" algn="l" defTabSz="914400" rtl="0" eaLnBrk="1" fontAlgn="ctr" latinLnBrk="0" hangingPunct="1">
              <a:lnSpc>
                <a:spcPct val="100000"/>
              </a:lnSpc>
              <a:spcBef>
                <a:spcPts val="0"/>
              </a:spcBef>
              <a:spcAft>
                <a:spcPts val="0"/>
              </a:spcAft>
              <a:buClrTx/>
              <a:buSzTx/>
              <a:buFontTx/>
              <a:buAutoNum type="arabicPeriod"/>
              <a:tabLst/>
              <a:defRPr/>
            </a:pPr>
            <a:r>
              <a:rPr lang="es-DO" sz="1600" b="0" dirty="0">
                <a:latin typeface="Century Gothic" panose="020B0502020202020204" pitchFamily="34" charset="0"/>
              </a:rPr>
              <a:t>Identificación de nuevas demandas del PMD </a:t>
            </a:r>
            <a:endParaRPr lang="es-ES_tradnl" sz="1600" b="0" i="0" u="none" strike="noStrike" dirty="0">
              <a:solidFill>
                <a:srgbClr val="000000"/>
              </a:solidFill>
              <a:effectLst/>
              <a:latin typeface="Century Gothic" panose="020B0502020202020204" pitchFamily="34" charset="0"/>
            </a:endParaRPr>
          </a:p>
        </p:txBody>
      </p:sp>
      <p:sp>
        <p:nvSpPr>
          <p:cNvPr id="10" name="CuadroTexto 9">
            <a:extLst>
              <a:ext uri="{FF2B5EF4-FFF2-40B4-BE49-F238E27FC236}">
                <a16:creationId xmlns:a16="http://schemas.microsoft.com/office/drawing/2014/main" id="{53CA60A6-7566-44D4-AE88-10123424377D}"/>
              </a:ext>
            </a:extLst>
          </p:cNvPr>
          <p:cNvSpPr txBox="1"/>
          <p:nvPr/>
        </p:nvSpPr>
        <p:spPr>
          <a:xfrm>
            <a:off x="814442" y="2123583"/>
            <a:ext cx="8827612" cy="738664"/>
          </a:xfrm>
          <a:prstGeom prst="rect">
            <a:avLst/>
          </a:prstGeom>
          <a:noFill/>
        </p:spPr>
        <p:txBody>
          <a:bodyPr wrap="square">
            <a:spAutoFit/>
          </a:bodyPr>
          <a:lstStyle/>
          <a:p>
            <a:pPr marL="342900" indent="-342900" algn="just">
              <a:buFont typeface="+mj-lt"/>
              <a:buAutoNum type="arabicPeriod"/>
            </a:pPr>
            <a:r>
              <a:rPr lang="es-ES" sz="1400" dirty="0">
                <a:latin typeface="Century Gothic" panose="020B0502020202020204" pitchFamily="34" charset="0"/>
              </a:rPr>
              <a:t>Actualizar la tabla de monitoreo según acuerdo con el CDM </a:t>
            </a:r>
          </a:p>
          <a:p>
            <a:pPr marL="342900" indent="-342900" algn="just">
              <a:buFont typeface="+mj-lt"/>
              <a:buAutoNum type="arabicPeriod"/>
            </a:pPr>
            <a:r>
              <a:rPr lang="es-ES" sz="1400" dirty="0">
                <a:latin typeface="Century Gothic" panose="020B0502020202020204" pitchFamily="34" charset="0"/>
              </a:rPr>
              <a:t>Revisar las nuevas problemáticas </a:t>
            </a:r>
          </a:p>
          <a:p>
            <a:pPr marL="342900" indent="-342900" algn="just">
              <a:buFont typeface="+mj-lt"/>
              <a:buAutoNum type="arabicPeriod"/>
            </a:pPr>
            <a:r>
              <a:rPr lang="es-ES" sz="1400" dirty="0">
                <a:latin typeface="Century Gothic" panose="020B0502020202020204" pitchFamily="34" charset="0"/>
              </a:rPr>
              <a:t>Agregar al diagnósticos los cambios sugeridos por el CDM en caso necesario </a:t>
            </a:r>
          </a:p>
        </p:txBody>
      </p:sp>
      <p:sp>
        <p:nvSpPr>
          <p:cNvPr id="14" name="CuadroTexto 11">
            <a:extLst>
              <a:ext uri="{FF2B5EF4-FFF2-40B4-BE49-F238E27FC236}">
                <a16:creationId xmlns:a16="http://schemas.microsoft.com/office/drawing/2014/main" id="{95161B6B-4B37-4926-9368-C92A1736EE47}"/>
              </a:ext>
            </a:extLst>
          </p:cNvPr>
          <p:cNvSpPr txBox="1"/>
          <p:nvPr/>
        </p:nvSpPr>
        <p:spPr>
          <a:xfrm>
            <a:off x="643981" y="1781160"/>
            <a:ext cx="3189465" cy="369332"/>
          </a:xfrm>
          <a:prstGeom prst="rect">
            <a:avLst/>
          </a:prstGeom>
          <a:noFill/>
        </p:spPr>
        <p:txBody>
          <a:bodyPr wrap="square">
            <a:spAutoFit/>
          </a:bodyPr>
          <a:lstStyle/>
          <a:p>
            <a:r>
              <a:rPr lang="es-DO" b="1" dirty="0">
                <a:solidFill>
                  <a:srgbClr val="C00000"/>
                </a:solidFill>
              </a:rPr>
              <a:t>SEGUIMIENTO (Tareas)</a:t>
            </a:r>
            <a:endParaRPr lang="es-ES" b="1" dirty="0">
              <a:solidFill>
                <a:srgbClr val="C00000"/>
              </a:solidFill>
            </a:endParaRPr>
          </a:p>
        </p:txBody>
      </p:sp>
      <p:sp>
        <p:nvSpPr>
          <p:cNvPr id="15" name="CuadroTexto 13">
            <a:extLst>
              <a:ext uri="{FF2B5EF4-FFF2-40B4-BE49-F238E27FC236}">
                <a16:creationId xmlns:a16="http://schemas.microsoft.com/office/drawing/2014/main" id="{295E7921-CCC3-4CBF-80F7-518402718CF9}"/>
              </a:ext>
            </a:extLst>
          </p:cNvPr>
          <p:cNvSpPr txBox="1"/>
          <p:nvPr/>
        </p:nvSpPr>
        <p:spPr>
          <a:xfrm>
            <a:off x="479376" y="4323269"/>
            <a:ext cx="2793684" cy="369332"/>
          </a:xfrm>
          <a:prstGeom prst="rect">
            <a:avLst/>
          </a:prstGeom>
          <a:noFill/>
        </p:spPr>
        <p:txBody>
          <a:bodyPr wrap="square" rtlCol="0">
            <a:spAutoFit/>
          </a:bodyPr>
          <a:lstStyle/>
          <a:p>
            <a:r>
              <a:rPr lang="es-ES" b="1" dirty="0">
                <a:solidFill>
                  <a:srgbClr val="C00000"/>
                </a:solidFill>
              </a:rPr>
              <a:t>PRÓXIMOS PASOS </a:t>
            </a:r>
          </a:p>
        </p:txBody>
      </p:sp>
      <p:pic>
        <p:nvPicPr>
          <p:cNvPr id="17" name="グラフィックス 16" descr="チェック マーク 単色塗りつぶし">
            <a:extLst>
              <a:ext uri="{FF2B5EF4-FFF2-40B4-BE49-F238E27FC236}">
                <a16:creationId xmlns:a16="http://schemas.microsoft.com/office/drawing/2014/main" id="{2BD1EA30-78C6-4DDA-A604-601C3BFE8C6C}"/>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898120"/>
            <a:ext cx="209725" cy="209725"/>
          </a:xfrm>
          <a:prstGeom prst="rect">
            <a:avLst/>
          </a:prstGeom>
        </p:spPr>
      </p:pic>
      <p:pic>
        <p:nvPicPr>
          <p:cNvPr id="18" name="グラフィックス 17" descr="チェック マーク 単色塗りつぶし">
            <a:extLst>
              <a:ext uri="{FF2B5EF4-FFF2-40B4-BE49-F238E27FC236}">
                <a16:creationId xmlns:a16="http://schemas.microsoft.com/office/drawing/2014/main" id="{D529D86C-50BF-4FBF-8C07-1AB1C805264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1079821"/>
            <a:ext cx="209725" cy="209725"/>
          </a:xfrm>
          <a:prstGeom prst="rect">
            <a:avLst/>
          </a:prstGeom>
        </p:spPr>
      </p:pic>
      <p:pic>
        <p:nvPicPr>
          <p:cNvPr id="19" name="グラフィックス 18" descr="チェック マーク 単色塗りつぶし">
            <a:extLst>
              <a:ext uri="{FF2B5EF4-FFF2-40B4-BE49-F238E27FC236}">
                <a16:creationId xmlns:a16="http://schemas.microsoft.com/office/drawing/2014/main" id="{0320AA36-1656-44BE-A0E6-3BB01CB1561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57130" y="1304552"/>
            <a:ext cx="209725" cy="209725"/>
          </a:xfrm>
          <a:prstGeom prst="rect">
            <a:avLst/>
          </a:prstGeom>
        </p:spPr>
      </p:pic>
      <p:sp>
        <p:nvSpPr>
          <p:cNvPr id="24" name="テキスト ボックス 23">
            <a:extLst>
              <a:ext uri="{FF2B5EF4-FFF2-40B4-BE49-F238E27FC236}">
                <a16:creationId xmlns:a16="http://schemas.microsoft.com/office/drawing/2014/main" id="{A2603715-4334-4487-A8A2-4E14705E0BF1}"/>
              </a:ext>
            </a:extLst>
          </p:cNvPr>
          <p:cNvSpPr txBox="1"/>
          <p:nvPr/>
        </p:nvSpPr>
        <p:spPr>
          <a:xfrm>
            <a:off x="643981" y="621003"/>
            <a:ext cx="9690447" cy="307777"/>
          </a:xfrm>
          <a:prstGeom prst="rect">
            <a:avLst/>
          </a:prstGeom>
          <a:noFill/>
        </p:spPr>
        <p:txBody>
          <a:bodyPr wrap="square" rtlCol="0">
            <a:spAutoFit/>
          </a:bodyPr>
          <a:lstStyle/>
          <a:p>
            <a:pPr algn="just"/>
            <a:r>
              <a:rPr lang="es-DO" sz="1400" b="1" u="sng" dirty="0">
                <a:solidFill>
                  <a:srgbClr val="C00000"/>
                </a:solidFill>
                <a:latin typeface="Gotham" panose="02000504020000020004" pitchFamily="2" charset="0"/>
              </a:rPr>
              <a:t>Avances de este paso:</a:t>
            </a:r>
          </a:p>
        </p:txBody>
      </p:sp>
      <p:sp>
        <p:nvSpPr>
          <p:cNvPr id="25" name="テキスト ボックス 24">
            <a:extLst>
              <a:ext uri="{FF2B5EF4-FFF2-40B4-BE49-F238E27FC236}">
                <a16:creationId xmlns:a16="http://schemas.microsoft.com/office/drawing/2014/main" id="{5701603E-FFA6-4F81-8DA6-B71F1AF9552B}"/>
              </a:ext>
            </a:extLst>
          </p:cNvPr>
          <p:cNvSpPr txBox="1"/>
          <p:nvPr/>
        </p:nvSpPr>
        <p:spPr>
          <a:xfrm>
            <a:off x="946327" y="129273"/>
            <a:ext cx="10654658" cy="584775"/>
          </a:xfrm>
          <a:prstGeom prst="rect">
            <a:avLst/>
          </a:prstGeom>
          <a:noFill/>
        </p:spPr>
        <p:txBody>
          <a:bodyPr wrap="square" rtlCol="0">
            <a:spAutoFit/>
          </a:bodyPr>
          <a:lstStyle/>
          <a:p>
            <a:pPr algn="ctr"/>
            <a:r>
              <a:rPr lang="es-DO" sz="1600" b="1" dirty="0">
                <a:latin typeface="Century Gothic" panose="020B0502020202020204" pitchFamily="34" charset="0"/>
                <a:cs typeface="Arial" panose="020B0604020202020204" pitchFamily="34" charset="0"/>
              </a:rPr>
              <a:t>A-PMD01 </a:t>
            </a:r>
            <a:r>
              <a:rPr lang="es-ES" sz="1600" b="1" dirty="0">
                <a:latin typeface="Century Gothic" panose="020B0502020202020204" pitchFamily="34" charset="0"/>
              </a:rPr>
              <a:t>REVISIÓN DE INFORME DE MONITOREO ANUAL DEL PMD, ACTUALIZACIÓN DEL DIAGNÓSTICO MUNICIPAL (SÍNTESIS)-IDENTIFICACIÓN DE NUEVAS PROBLEMÁTICAS</a:t>
            </a:r>
          </a:p>
        </p:txBody>
      </p:sp>
      <p:sp>
        <p:nvSpPr>
          <p:cNvPr id="29" name="テキスト ボックス 28">
            <a:extLst>
              <a:ext uri="{FF2B5EF4-FFF2-40B4-BE49-F238E27FC236}">
                <a16:creationId xmlns:a16="http://schemas.microsoft.com/office/drawing/2014/main" id="{8D7948AF-E1EA-433B-B520-775FC8E82659}"/>
              </a:ext>
            </a:extLst>
          </p:cNvPr>
          <p:cNvSpPr txBox="1"/>
          <p:nvPr/>
        </p:nvSpPr>
        <p:spPr>
          <a:xfrm>
            <a:off x="9625705" y="2255453"/>
            <a:ext cx="1504751" cy="169277"/>
          </a:xfrm>
          <a:prstGeom prst="rect">
            <a:avLst/>
          </a:prstGeom>
          <a:solidFill>
            <a:schemeClr val="bg1"/>
          </a:solidFill>
          <a:ln>
            <a:solidFill>
              <a:srgbClr val="C00000"/>
            </a:solidFill>
          </a:ln>
        </p:spPr>
        <p:txBody>
          <a:bodyPr wrap="square" lIns="36000" tIns="0" rIns="36000" bIns="0" rtlCol="0">
            <a:spAutoFit/>
          </a:bodyPr>
          <a:lstStyle/>
          <a:p>
            <a:pPr algn="ctr"/>
            <a:r>
              <a:rPr lang="es-DO" sz="1100" b="1" dirty="0">
                <a:latin typeface="Century Gothic" panose="020B0502020202020204" pitchFamily="34" charset="0"/>
              </a:rPr>
              <a:t>Técnico OMPP</a:t>
            </a:r>
          </a:p>
        </p:txBody>
      </p:sp>
      <p:sp>
        <p:nvSpPr>
          <p:cNvPr id="34" name="テキスト ボックス 33">
            <a:extLst>
              <a:ext uri="{FF2B5EF4-FFF2-40B4-BE49-F238E27FC236}">
                <a16:creationId xmlns:a16="http://schemas.microsoft.com/office/drawing/2014/main" id="{39066896-F531-4362-ABED-45F94B2B1AB2}"/>
              </a:ext>
            </a:extLst>
          </p:cNvPr>
          <p:cNvSpPr txBox="1"/>
          <p:nvPr/>
        </p:nvSpPr>
        <p:spPr>
          <a:xfrm>
            <a:off x="9768408" y="5121807"/>
            <a:ext cx="1504751" cy="169277"/>
          </a:xfrm>
          <a:prstGeom prst="rect">
            <a:avLst/>
          </a:prstGeom>
          <a:solidFill>
            <a:schemeClr val="bg1"/>
          </a:solidFill>
          <a:ln>
            <a:solidFill>
              <a:srgbClr val="C00000"/>
            </a:solidFill>
          </a:ln>
        </p:spPr>
        <p:txBody>
          <a:bodyPr wrap="square" lIns="36000" tIns="0" rIns="36000" bIns="0" rtlCol="0">
            <a:spAutoFit/>
          </a:bodyPr>
          <a:lstStyle/>
          <a:p>
            <a:pPr algn="ctr"/>
            <a:r>
              <a:rPr lang="es-DO" sz="1100" b="1" dirty="0">
                <a:latin typeface="Century Gothic" panose="020B0502020202020204" pitchFamily="34" charset="0"/>
              </a:rPr>
              <a:t>Grupos y OMPP</a:t>
            </a:r>
          </a:p>
        </p:txBody>
      </p:sp>
      <p:pic>
        <p:nvPicPr>
          <p:cNvPr id="2" name="Imagen 1">
            <a:extLst>
              <a:ext uri="{FF2B5EF4-FFF2-40B4-BE49-F238E27FC236}">
                <a16:creationId xmlns:a16="http://schemas.microsoft.com/office/drawing/2014/main" id="{1BC4606A-74EF-4C1E-A225-62C7BF0ABA25}"/>
              </a:ext>
            </a:extLst>
          </p:cNvPr>
          <p:cNvPicPr>
            <a:picLocks noChangeAspect="1"/>
          </p:cNvPicPr>
          <p:nvPr/>
        </p:nvPicPr>
        <p:blipFill>
          <a:blip r:embed="rId4"/>
          <a:stretch>
            <a:fillRect/>
          </a:stretch>
        </p:blipFill>
        <p:spPr>
          <a:xfrm>
            <a:off x="2994447" y="714048"/>
            <a:ext cx="1472277" cy="1210621"/>
          </a:xfrm>
          <a:prstGeom prst="rect">
            <a:avLst/>
          </a:prstGeom>
        </p:spPr>
      </p:pic>
    </p:spTree>
    <p:extLst>
      <p:ext uri="{BB962C8B-B14F-4D97-AF65-F5344CB8AC3E}">
        <p14:creationId xmlns:p14="http://schemas.microsoft.com/office/powerpoint/2010/main" val="751343702"/>
      </p:ext>
    </p:extLst>
  </p:cSld>
  <p:clrMapOvr>
    <a:masterClrMapping/>
  </p:clrMapOvr>
  <mc:AlternateContent xmlns:mc="http://schemas.openxmlformats.org/markup-compatibility/2006" xmlns:p14="http://schemas.microsoft.com/office/powerpoint/2010/main">
    <mc:Choice Requires="p14">
      <p:transition spd="slow" p14:dur="2000" advTm="194808"/>
    </mc:Choice>
    <mc:Fallback xmlns="">
      <p:transition spd="slow" advTm="194808"/>
    </mc:Fallback>
  </mc:AlternateContent>
  <p:extLst>
    <p:ext uri="{3A86A75C-4F4B-4683-9AE1-C65F6400EC91}">
      <p14:laserTraceLst xmlns:p14="http://schemas.microsoft.com/office/powerpoint/2010/main">
        <p14:tracePtLst>
          <p14:tracePt t="377" x="738188" y="300038"/>
          <p14:tracePt t="480" x="738188" y="312738"/>
          <p14:tracePt t="489" x="738188" y="325438"/>
          <p14:tracePt t="497" x="738188" y="350838"/>
          <p14:tracePt t="505" x="712788" y="400050"/>
          <p14:tracePt t="514" x="712788" y="438150"/>
          <p14:tracePt t="522" x="701675" y="463550"/>
          <p14:tracePt t="531" x="688975" y="487363"/>
          <p14:tracePt t="536" x="688975" y="512763"/>
          <p14:tracePt t="544" x="688975" y="538163"/>
          <p14:tracePt t="552" x="676275" y="550863"/>
          <p14:tracePt t="559" x="663575" y="563563"/>
          <p14:tracePt t="567" x="663575" y="576263"/>
          <p14:tracePt t="583" x="663575" y="588963"/>
          <p14:tracePt t="591" x="663575" y="600075"/>
          <p14:tracePt t="608" x="663575" y="612775"/>
          <p14:tracePt t="616" x="663575" y="625475"/>
          <p14:tracePt t="632" x="663575" y="638175"/>
          <p14:tracePt t="641" x="663575" y="650875"/>
          <p14:tracePt t="655" x="663575" y="663575"/>
          <p14:tracePt t="672" x="663575" y="688975"/>
          <p14:tracePt t="712" x="663575" y="700088"/>
          <p14:tracePt t="719" x="663575" y="712788"/>
          <p14:tracePt t="728" x="663575" y="725488"/>
          <p14:tracePt t="743" x="676275" y="738188"/>
          <p14:tracePt t="759" x="688975" y="750888"/>
          <p14:tracePt t="799" x="701675" y="763588"/>
          <p14:tracePt t="863" x="701675" y="776288"/>
          <p14:tracePt t="903" x="688975" y="776288"/>
          <p14:tracePt t="912" x="676275" y="776288"/>
          <p14:tracePt t="920" x="650875" y="788988"/>
          <p14:tracePt t="927" x="650875" y="801688"/>
          <p14:tracePt t="935" x="638175" y="801688"/>
          <p14:tracePt t="952" x="612775" y="801688"/>
          <p14:tracePt t="968" x="600075" y="801688"/>
          <p14:tracePt t="1512" x="588963" y="801688"/>
          <p14:tracePt t="1527" x="588963" y="788988"/>
          <p14:tracePt t="1535" x="588963" y="750888"/>
          <p14:tracePt t="1543" x="600075" y="712788"/>
          <p14:tracePt t="1552" x="612775" y="663575"/>
          <p14:tracePt t="1559" x="625475" y="638175"/>
          <p14:tracePt t="1567" x="625475" y="600075"/>
          <p14:tracePt t="1575" x="638175" y="563563"/>
          <p14:tracePt t="1584" x="650875" y="538163"/>
          <p14:tracePt t="1591" x="650875" y="512763"/>
          <p14:tracePt t="1599" x="650875" y="500063"/>
          <p14:tracePt t="1610" x="650875" y="487363"/>
          <p14:tracePt t="1620" x="663575" y="463550"/>
          <p14:tracePt t="1634" x="676275" y="450850"/>
          <p14:tracePt t="1639" x="676275" y="438150"/>
          <p14:tracePt t="1647" x="688975" y="438150"/>
          <p14:tracePt t="1655" x="701675" y="412750"/>
          <p14:tracePt t="1663" x="701675" y="387350"/>
          <p14:tracePt t="1673" x="738188" y="374650"/>
          <p14:tracePt t="1679" x="750888" y="350838"/>
          <p14:tracePt t="1687" x="763588" y="325438"/>
          <p14:tracePt t="1696" x="788988" y="312738"/>
          <p14:tracePt t="1703" x="801688" y="300038"/>
          <p14:tracePt t="1719" x="801688" y="287338"/>
          <p14:tracePt t="1727" x="814388" y="274638"/>
          <p14:tracePt t="1735" x="825500" y="274638"/>
          <p14:tracePt t="1777" x="850900" y="274638"/>
          <p14:tracePt t="1793" x="876300" y="274638"/>
          <p14:tracePt t="1808" x="889000" y="274638"/>
          <p14:tracePt t="1824" x="901700" y="274638"/>
          <p14:tracePt t="1832" x="914400" y="274638"/>
          <p14:tracePt t="1874" x="925513" y="274638"/>
          <p14:tracePt t="2007" x="938213" y="274638"/>
          <p14:tracePt t="2025" x="938213" y="287338"/>
          <p14:tracePt t="2064" x="938213" y="312738"/>
          <p14:tracePt t="2105" x="938213" y="338138"/>
          <p14:tracePt t="2240" x="938213" y="350838"/>
          <p14:tracePt t="2256" x="938213" y="363538"/>
          <p14:tracePt t="2264" x="938213" y="374650"/>
          <p14:tracePt t="2280" x="925513" y="387350"/>
          <p14:tracePt t="4272" x="925513" y="400050"/>
          <p14:tracePt t="4280" x="914400" y="412750"/>
          <p14:tracePt t="4287" x="914400" y="450850"/>
          <p14:tracePt t="4295" x="914400" y="476250"/>
          <p14:tracePt t="4304" x="914400" y="512763"/>
          <p14:tracePt t="4312" x="901700" y="538163"/>
          <p14:tracePt t="4320" x="889000" y="576263"/>
          <p14:tracePt t="4327" x="889000" y="612775"/>
          <p14:tracePt t="4336" x="889000" y="638175"/>
          <p14:tracePt t="4344" x="889000" y="663575"/>
          <p14:tracePt t="4351" x="889000" y="676275"/>
          <p14:tracePt t="4359" x="889000" y="700088"/>
          <p14:tracePt t="4367" x="889000" y="712788"/>
          <p14:tracePt t="4375" x="889000" y="738188"/>
          <p14:tracePt t="4385" x="889000" y="763588"/>
          <p14:tracePt t="4391" x="889000" y="788988"/>
          <p14:tracePt t="4400" x="889000" y="801688"/>
          <p14:tracePt t="4415" x="889000" y="825500"/>
          <p14:tracePt t="4432" x="889000" y="850900"/>
          <p14:tracePt t="4441" x="889000" y="863600"/>
          <p14:tracePt t="4447" x="889000" y="876300"/>
          <p14:tracePt t="4456" x="889000" y="889000"/>
          <p14:tracePt t="4463" x="889000" y="912813"/>
          <p14:tracePt t="4472" x="889000" y="925513"/>
          <p14:tracePt t="4480" x="889000" y="938213"/>
          <p14:tracePt t="4495" x="889000" y="950913"/>
          <p14:tracePt t="4591" x="901700" y="963613"/>
          <p14:tracePt t="4607" x="901700" y="989013"/>
          <p14:tracePt t="4624" x="914400" y="1001713"/>
          <p14:tracePt t="4631" x="914400" y="1014413"/>
          <p14:tracePt t="4641" x="914400" y="1025525"/>
          <p14:tracePt t="4649" x="914400" y="1038225"/>
          <p14:tracePt t="4656" x="938213" y="1038225"/>
          <p14:tracePt t="4672" x="938213" y="1050925"/>
          <p14:tracePt t="4848" x="950913" y="1063625"/>
          <p14:tracePt t="4857" x="963613" y="1063625"/>
          <p14:tracePt t="4872" x="976313" y="1063625"/>
          <p14:tracePt t="4895" x="976313" y="1050925"/>
          <p14:tracePt t="4911" x="989013" y="1050925"/>
          <p14:tracePt t="4928" x="989013" y="1038225"/>
          <p14:tracePt t="4952" x="1001713" y="1038225"/>
          <p14:tracePt t="4968" x="1027113" y="1025525"/>
          <p14:tracePt t="4975" x="1027113" y="1014413"/>
          <p14:tracePt t="5000" x="1050925" y="1014413"/>
          <p14:tracePt t="5024" x="1063625" y="1001713"/>
          <p14:tracePt t="11672" x="1076325" y="1001713"/>
          <p14:tracePt t="11680" x="1089025" y="1014413"/>
          <p14:tracePt t="11688" x="1101725" y="1063625"/>
          <p14:tracePt t="11696" x="1101725" y="1101725"/>
          <p14:tracePt t="11704" x="1101725" y="1138238"/>
          <p14:tracePt t="11714" x="1076325" y="1189038"/>
          <p14:tracePt t="11719" x="1063625" y="1214438"/>
          <p14:tracePt t="11728" x="1063625" y="1250950"/>
          <p14:tracePt t="11736" x="1050925" y="1276350"/>
          <p14:tracePt t="11743" x="1050925" y="1314450"/>
          <p14:tracePt t="11752" x="1050925" y="1350963"/>
          <p14:tracePt t="11759" x="1050925" y="1363663"/>
          <p14:tracePt t="12223" x="1050925" y="1350963"/>
          <p14:tracePt t="12232" x="1038225" y="1339850"/>
          <p14:tracePt t="12240" x="1038225" y="1327150"/>
          <p14:tracePt t="12296" x="1038225" y="1314450"/>
          <p14:tracePt t="12352" x="1038225" y="1301750"/>
          <p14:tracePt t="12416" x="1038225" y="1276350"/>
          <p14:tracePt t="12440" x="1038225" y="1263650"/>
          <p14:tracePt t="22921" x="1050925" y="1263650"/>
          <p14:tracePt t="22928" x="1076325" y="1263650"/>
          <p14:tracePt t="22944" x="1076325" y="1289050"/>
          <p14:tracePt t="22951" x="1089025" y="1289050"/>
          <p14:tracePt t="22959" x="1089025" y="1301750"/>
          <p14:tracePt t="22967" x="1089025" y="1314450"/>
          <p14:tracePt t="22975" x="1089025" y="1327150"/>
          <p14:tracePt t="22991" x="1089025" y="1339850"/>
          <p14:tracePt t="23007" x="1089025" y="1350963"/>
          <p14:tracePt t="23016" x="1089025" y="1363663"/>
          <p14:tracePt t="23023" x="1089025" y="1376363"/>
          <p14:tracePt t="23040" x="1101725" y="1389063"/>
          <p14:tracePt t="23064" x="1114425" y="1414463"/>
          <p14:tracePt t="23339" x="1114425" y="1427163"/>
          <p14:tracePt t="23368" x="1101725" y="1427163"/>
          <p14:tracePt t="23376" x="1089025" y="1427163"/>
          <p14:tracePt t="23624" x="1076325" y="1427163"/>
          <p14:tracePt t="30488" x="1063625" y="1439863"/>
          <p14:tracePt t="30504" x="1038225" y="1450975"/>
          <p14:tracePt t="30512" x="1038225" y="1476375"/>
          <p14:tracePt t="30520" x="1001713" y="1501775"/>
          <p14:tracePt t="30528" x="989013" y="1527175"/>
          <p14:tracePt t="30536" x="963613" y="1563688"/>
          <p14:tracePt t="30544" x="914400" y="1589088"/>
          <p14:tracePt t="30552" x="889000" y="1627188"/>
          <p14:tracePt t="30559" x="863600" y="1639888"/>
          <p14:tracePt t="30568" x="863600" y="1652588"/>
          <p14:tracePt t="30575" x="850900" y="1652588"/>
          <p14:tracePt t="30584" x="838200" y="1663700"/>
          <p14:tracePt t="30592" x="825500" y="1676400"/>
          <p14:tracePt t="30599" x="814388" y="1676400"/>
          <p14:tracePt t="30616" x="801688" y="1676400"/>
          <p14:tracePt t="30632" x="788988" y="1689100"/>
          <p14:tracePt t="30647" x="788988" y="1701800"/>
          <p14:tracePt t="30656" x="763588" y="1714500"/>
          <p14:tracePt t="30671" x="763588" y="1727200"/>
          <p14:tracePt t="30679" x="750888" y="1739900"/>
          <p14:tracePt t="30695" x="738188" y="1752600"/>
          <p14:tracePt t="30704" x="725488" y="1752600"/>
          <p14:tracePt t="30720" x="701675" y="1752600"/>
          <p14:tracePt t="30727" x="688975" y="1776413"/>
          <p14:tracePt t="30735" x="676275" y="1776413"/>
          <p14:tracePt t="30743" x="663575" y="1789113"/>
          <p14:tracePt t="30752" x="650875" y="1801813"/>
          <p14:tracePt t="30793" x="638175" y="1814513"/>
          <p14:tracePt t="30856" x="638175" y="1839913"/>
          <p14:tracePt t="30863" x="625475" y="1852613"/>
          <p14:tracePt t="30874" x="625475" y="1865313"/>
          <p14:tracePt t="30879" x="612775" y="1876425"/>
          <p14:tracePt t="30887" x="612775" y="1889125"/>
          <p14:tracePt t="30896" x="612775" y="1901825"/>
          <p14:tracePt t="30906" x="612775" y="1914525"/>
          <p14:tracePt t="30912" x="600075" y="1927225"/>
          <p14:tracePt t="30922" x="600075" y="1939925"/>
          <p14:tracePt t="30929" x="600075" y="1952625"/>
          <p14:tracePt t="30945" x="600075" y="1965325"/>
          <p14:tracePt t="30952" x="600075" y="1978025"/>
          <p14:tracePt t="35498" x="600075" y="2001838"/>
          <p14:tracePt t="35503" x="612775" y="2001838"/>
          <p14:tracePt t="35639" x="638175" y="2001838"/>
          <p14:tracePt t="35656" x="638175" y="2014538"/>
          <p14:tracePt t="35663" x="650875" y="2027238"/>
          <p14:tracePt t="35672" x="650875" y="2039938"/>
          <p14:tracePt t="35680" x="663575" y="2039938"/>
          <p14:tracePt t="35688" x="663575" y="2052638"/>
          <p14:tracePt t="35695" x="676275" y="2052638"/>
          <p14:tracePt t="35704" x="688975" y="2065338"/>
          <p14:tracePt t="35712" x="688975" y="2078038"/>
          <p14:tracePt t="35719" x="701675" y="2078038"/>
          <p14:tracePt t="35727" x="712788" y="2089150"/>
          <p14:tracePt t="35736" x="725488" y="2089150"/>
          <p14:tracePt t="35759" x="738188" y="2101850"/>
          <p14:tracePt t="35776" x="750888" y="2114550"/>
          <p14:tracePt t="35807" x="763588" y="2127250"/>
          <p14:tracePt t="35825" x="763588" y="2139950"/>
          <p14:tracePt t="35856" x="776288" y="2152650"/>
          <p14:tracePt t="35873" x="776288" y="2165350"/>
          <p14:tracePt t="35895" x="788988" y="2165350"/>
          <p14:tracePt t="35911" x="788988" y="2190750"/>
          <p14:tracePt t="35936" x="801688" y="2190750"/>
          <p14:tracePt t="35944" x="801688" y="2201863"/>
          <p14:tracePt t="35952" x="814388" y="2201863"/>
          <p14:tracePt t="35984" x="814388" y="2227263"/>
          <p14:tracePt t="36008" x="814388" y="2239963"/>
          <p14:tracePt t="36016" x="814388" y="2252663"/>
          <p14:tracePt t="36023" x="814388" y="2265363"/>
          <p14:tracePt t="36031" x="825500" y="2278063"/>
          <p14:tracePt t="36048" x="825500" y="2290763"/>
          <p14:tracePt t="36056" x="825500" y="2303463"/>
          <p14:tracePt t="36063" x="825500" y="2314575"/>
          <p14:tracePt t="36079" x="825500" y="2339975"/>
          <p14:tracePt t="44816" x="838200" y="2352675"/>
          <p14:tracePt t="44823" x="850900" y="2352675"/>
          <p14:tracePt t="44855" x="863600" y="2352675"/>
          <p14:tracePt t="44944" x="889000" y="2352675"/>
          <p14:tracePt t="44952" x="901700" y="2352675"/>
          <p14:tracePt t="44959" x="914400" y="2352675"/>
          <p14:tracePt t="44968" x="925513" y="2352675"/>
          <p14:tracePt t="44976" x="938213" y="2352675"/>
          <p14:tracePt t="44984" x="963613" y="2352675"/>
          <p14:tracePt t="44993" x="1014413" y="2352675"/>
          <p14:tracePt t="45000" x="1063625" y="2352675"/>
          <p14:tracePt t="45008" x="1114425" y="2352675"/>
          <p14:tracePt t="45016" x="1176338" y="2352675"/>
          <p14:tracePt t="45023" x="1263650" y="2339975"/>
          <p14:tracePt t="45032" x="1352550" y="2339975"/>
          <p14:tracePt t="45039" x="1414463" y="2339975"/>
          <p14:tracePt t="45047" x="1465263" y="2339975"/>
          <p14:tracePt t="45055" x="1539875" y="2339975"/>
          <p14:tracePt t="45063" x="1601788" y="2339975"/>
          <p14:tracePt t="45073" x="1652588" y="2339975"/>
          <p14:tracePt t="45079" x="1727200" y="2339975"/>
          <p14:tracePt t="45090" x="1790700" y="2339975"/>
          <p14:tracePt t="45095" x="1878013" y="2339975"/>
          <p14:tracePt t="45103" x="1927225" y="2339975"/>
          <p14:tracePt t="45111" x="2014538" y="2339975"/>
          <p14:tracePt t="45120" x="2090738" y="2339975"/>
          <p14:tracePt t="45127" x="2178050" y="2352675"/>
          <p14:tracePt t="45136" x="2278063" y="2365375"/>
          <p14:tracePt t="45143" x="2352675" y="2365375"/>
          <p14:tracePt t="45152" x="2428875" y="2365375"/>
          <p14:tracePt t="45160" x="2490788" y="2378075"/>
          <p14:tracePt t="45167" x="2590800" y="2378075"/>
          <p14:tracePt t="45175" x="2678113" y="2390775"/>
          <p14:tracePt t="45185" x="2790825" y="2414588"/>
          <p14:tracePt t="45192" x="2854325" y="2427288"/>
          <p14:tracePt t="45201" x="2928938" y="2439988"/>
          <p14:tracePt t="45209" x="3016250" y="2439988"/>
          <p14:tracePt t="45216" x="3092450" y="2452688"/>
          <p14:tracePt t="45226" x="3192463" y="2452688"/>
          <p14:tracePt t="45231" x="3279775" y="2452688"/>
          <p14:tracePt t="45240" x="3354388" y="2452688"/>
          <p14:tracePt t="45247" x="3429000" y="2452688"/>
          <p14:tracePt t="45256" x="3517900" y="2465388"/>
          <p14:tracePt t="45263" x="3605213" y="2478088"/>
          <p14:tracePt t="45272" x="3692525" y="2478088"/>
          <p14:tracePt t="45280" x="3756025" y="2490788"/>
          <p14:tracePt t="45289" x="3843338" y="2503488"/>
          <p14:tracePt t="45295" x="3956050" y="2527300"/>
          <p14:tracePt t="45304" x="4005263" y="2540000"/>
          <p14:tracePt t="45311" x="4092575" y="2552700"/>
          <p14:tracePt t="45320" x="4181475" y="2552700"/>
          <p14:tracePt t="45327" x="4281488" y="2552700"/>
          <p14:tracePt t="45336" x="4343400" y="2552700"/>
          <p14:tracePt t="45344" x="4394200" y="2552700"/>
          <p14:tracePt t="45352" x="4468813" y="2552700"/>
          <p14:tracePt t="45360" x="4530725" y="2552700"/>
          <p14:tracePt t="45369" x="4594225" y="2552700"/>
          <p14:tracePt t="45377" x="4668838" y="2552700"/>
          <p14:tracePt t="45385" x="4719638" y="2552700"/>
          <p14:tracePt t="45392" x="4768850" y="2552700"/>
          <p14:tracePt t="45400" x="4819650" y="2552700"/>
          <p14:tracePt t="45407" x="4894263" y="2552700"/>
          <p14:tracePt t="45416" x="4945063" y="2552700"/>
          <p14:tracePt t="45424" x="4981575" y="2552700"/>
          <p14:tracePt t="45432" x="5032375" y="2565400"/>
          <p14:tracePt t="45440" x="5068888" y="2565400"/>
          <p14:tracePt t="45447" x="5106988" y="2565400"/>
          <p14:tracePt t="45456" x="5145088" y="2578100"/>
          <p14:tracePt t="45464" x="5181600" y="2578100"/>
          <p14:tracePt t="45472" x="5219700" y="2578100"/>
          <p14:tracePt t="45479" x="5232400" y="2578100"/>
          <p14:tracePt t="45487" x="5257800" y="2578100"/>
          <p14:tracePt t="45495" x="5257800" y="2590800"/>
          <p14:tracePt t="45503" x="5270500" y="2590800"/>
          <p14:tracePt t="45511" x="5281613" y="2590800"/>
          <p14:tracePt t="45520" x="5307013" y="2590800"/>
          <p14:tracePt t="45527" x="5345113" y="2590800"/>
          <p14:tracePt t="45536" x="5357813" y="2590800"/>
          <p14:tracePt t="45544" x="5383213" y="2590800"/>
          <p14:tracePt t="45552" x="5407025" y="2590800"/>
          <p14:tracePt t="45560" x="5432425" y="2603500"/>
          <p14:tracePt t="45568" x="5445125" y="2603500"/>
          <p14:tracePt t="45575" x="5457825" y="2603500"/>
          <p14:tracePt t="45591" x="5483225" y="2603500"/>
          <p14:tracePt t="45616" x="5495925" y="2603500"/>
          <p14:tracePt t="45623" x="5519738" y="2603500"/>
          <p14:tracePt t="45639" x="5532438" y="2603500"/>
          <p14:tracePt t="45647" x="5545138" y="2603500"/>
          <p14:tracePt t="45656" x="5557838" y="2603500"/>
          <p14:tracePt t="45663" x="5557838" y="2590800"/>
          <p14:tracePt t="45672" x="5583238" y="2578100"/>
          <p14:tracePt t="45807" x="5583238" y="2565400"/>
          <p14:tracePt t="45864" x="5570538" y="2552700"/>
          <p14:tracePt t="45872" x="5557838" y="2540000"/>
          <p14:tracePt t="45903" x="5545138" y="2527300"/>
          <p14:tracePt t="45936" x="5532438" y="2516188"/>
          <p14:tracePt t="45960" x="5519738" y="2503488"/>
          <p14:tracePt t="45984" x="5519738" y="2490788"/>
          <p14:tracePt t="46007" x="5507038" y="2478088"/>
          <p14:tracePt t="51927" x="5507038" y="2465388"/>
          <p14:tracePt t="51936" x="5519738" y="2465388"/>
          <p14:tracePt t="51944" x="5619750" y="2465388"/>
          <p14:tracePt t="51951" x="5745163" y="2465388"/>
          <p14:tracePt t="51960" x="5883275" y="2465388"/>
          <p14:tracePt t="51967" x="6034088" y="2465388"/>
          <p14:tracePt t="51977" x="6183313" y="2465388"/>
          <p14:tracePt t="51985" x="6308725" y="2465388"/>
          <p14:tracePt t="51994" x="6459538" y="2465388"/>
          <p14:tracePt t="52001" x="6584950" y="2465388"/>
          <p14:tracePt t="52009" x="6708775" y="2465388"/>
          <p14:tracePt t="52017" x="6859588" y="2465388"/>
          <p14:tracePt t="52025" x="6959600" y="2465388"/>
          <p14:tracePt t="52031" x="7097713" y="2465388"/>
          <p14:tracePt t="52039" x="7210425" y="2465388"/>
          <p14:tracePt t="52047" x="7310438" y="2465388"/>
          <p14:tracePt t="52056" x="7448550" y="2439988"/>
          <p14:tracePt t="52064" x="7585075" y="2414588"/>
          <p14:tracePt t="52071" x="7735888" y="2365375"/>
          <p14:tracePt t="52079" x="7835900" y="2339975"/>
          <p14:tracePt t="52088" x="7974013" y="2314575"/>
          <p14:tracePt t="52096" x="8099425" y="2290763"/>
          <p14:tracePt t="52106" x="8212138" y="2265363"/>
          <p14:tracePt t="52111" x="8348663" y="2239963"/>
          <p14:tracePt t="52120" x="8486775" y="2178050"/>
          <p14:tracePt t="52128" x="8612188" y="2152650"/>
          <p14:tracePt t="52136" x="8724900" y="2139950"/>
          <p14:tracePt t="52143" x="8824913" y="2139950"/>
          <p14:tracePt t="52151" x="8924925" y="2139950"/>
          <p14:tracePt t="52160" x="9024938" y="2139950"/>
          <p14:tracePt t="52167" x="9099550" y="2139950"/>
          <p14:tracePt t="52175" x="9163050" y="2139950"/>
          <p14:tracePt t="52184" x="9263063" y="2139950"/>
          <p14:tracePt t="52191" x="9350375" y="2139950"/>
          <p14:tracePt t="52200" x="9424988" y="2139950"/>
          <p14:tracePt t="52208" x="9501188" y="2139950"/>
          <p14:tracePt t="52216" x="9588500" y="2127250"/>
          <p14:tracePt t="52223" x="9675813" y="2101850"/>
          <p14:tracePt t="52232" x="9775825" y="2078038"/>
          <p14:tracePt t="52239" x="9839325" y="2052638"/>
          <p14:tracePt t="52248" x="9926638" y="2039938"/>
          <p14:tracePt t="52255" x="9988550" y="2027238"/>
          <p14:tracePt t="52264" x="10026650" y="2014538"/>
          <p14:tracePt t="52272" x="10039350" y="2014538"/>
          <p14:tracePt t="52280" x="10064750" y="2014538"/>
          <p14:tracePt t="52312" x="10075863" y="2014538"/>
          <p14:tracePt t="52319" x="10088563" y="2014538"/>
          <p14:tracePt t="52327" x="10101263" y="2014538"/>
          <p14:tracePt t="52335" x="10101263" y="2027238"/>
          <p14:tracePt t="52344" x="10113963" y="2027238"/>
          <p14:tracePt t="52351" x="10126663" y="2039938"/>
          <p14:tracePt t="52360" x="10126663" y="2052638"/>
          <p14:tracePt t="52367" x="10139363" y="2065338"/>
          <p14:tracePt t="52376" x="10152063" y="2078038"/>
          <p14:tracePt t="52384" x="10152063" y="2101850"/>
          <p14:tracePt t="52391" x="10152063" y="2127250"/>
          <p14:tracePt t="52400" x="10152063" y="2152650"/>
          <p14:tracePt t="52407" x="10152063" y="2190750"/>
          <p14:tracePt t="52416" x="10152063" y="2214563"/>
          <p14:tracePt t="52424" x="10152063" y="2227263"/>
          <p14:tracePt t="52432" x="10139363" y="2252663"/>
          <p14:tracePt t="52440" x="10126663" y="2265363"/>
          <p14:tracePt t="52464" x="10113963" y="2278063"/>
          <p14:tracePt t="52489" x="10101263" y="2278063"/>
          <p14:tracePt t="52496" x="10088563" y="2278063"/>
          <p14:tracePt t="52505" x="10075863" y="2278063"/>
          <p14:tracePt t="52512" x="10064750" y="2278063"/>
          <p14:tracePt t="52519" x="10052050" y="2278063"/>
          <p14:tracePt t="52527" x="10026650" y="2278063"/>
          <p14:tracePt t="52536" x="10001250" y="2278063"/>
          <p14:tracePt t="52543" x="9963150" y="2278063"/>
          <p14:tracePt t="52551" x="9939338" y="2278063"/>
          <p14:tracePt t="52560" x="9913938" y="2278063"/>
          <p14:tracePt t="52568" x="9901238" y="2278063"/>
          <p14:tracePt t="52576" x="9888538" y="2278063"/>
          <p14:tracePt t="52584" x="9875838" y="2278063"/>
          <p14:tracePt t="52607" x="9863138" y="2278063"/>
          <p14:tracePt t="52704" x="9852025" y="2278063"/>
          <p14:tracePt t="52720" x="9839325" y="2278063"/>
          <p14:tracePt t="52767" x="9826625" y="2278063"/>
          <p14:tracePt t="52832" x="9813925" y="2278063"/>
          <p14:tracePt t="52945" x="9788525" y="2290763"/>
          <p14:tracePt t="53040" x="9775825" y="2290763"/>
          <p14:tracePt t="53104" x="9775825" y="2303463"/>
          <p14:tracePt t="53121" x="9763125" y="2303463"/>
          <p14:tracePt t="53200" x="9750425" y="2314575"/>
          <p14:tracePt t="53512" x="9763125" y="2314575"/>
          <p14:tracePt t="53520" x="9763125" y="2327275"/>
          <p14:tracePt t="53551" x="9775825" y="2339975"/>
          <p14:tracePt t="53737" x="9763125" y="2339975"/>
          <p14:tracePt t="54169" x="9750425" y="2339975"/>
          <p14:tracePt t="55136" x="9763125" y="2339975"/>
          <p14:tracePt t="55153" x="9750425" y="2339975"/>
          <p14:tracePt t="55161" x="9739313" y="2339975"/>
          <p14:tracePt t="55176" x="9726613" y="2339975"/>
          <p14:tracePt t="55200" x="9701213" y="2339975"/>
          <p14:tracePt t="55216" x="9688513" y="2339975"/>
          <p14:tracePt t="55223" x="9675813" y="2339975"/>
          <p14:tracePt t="55231" x="9663113" y="2339975"/>
          <p14:tracePt t="55239" x="9650413" y="2339975"/>
          <p14:tracePt t="55249" x="9613900" y="2339975"/>
          <p14:tracePt t="55255" x="9575800" y="2339975"/>
          <p14:tracePt t="55264" x="9525000" y="2339975"/>
          <p14:tracePt t="55272" x="9488488" y="2339975"/>
          <p14:tracePt t="55279" x="9424988" y="2339975"/>
          <p14:tracePt t="55289" x="9337675" y="2327275"/>
          <p14:tracePt t="55295" x="9263063" y="2314575"/>
          <p14:tracePt t="55304" x="9175750" y="2314575"/>
          <p14:tracePt t="55312" x="9075738" y="2314575"/>
          <p14:tracePt t="55320" x="8986838" y="2303463"/>
          <p14:tracePt t="55327" x="8850313" y="2303463"/>
          <p14:tracePt t="55335" x="8737600" y="2303463"/>
          <p14:tracePt t="55344" x="8624888" y="2303463"/>
          <p14:tracePt t="55352" x="8486775" y="2303463"/>
          <p14:tracePt t="55360" x="8324850" y="2303463"/>
          <p14:tracePt t="55367" x="8161338" y="2303463"/>
          <p14:tracePt t="55375" x="7986713" y="2303463"/>
          <p14:tracePt t="55383" x="7835900" y="2303463"/>
          <p14:tracePt t="55393" x="7673975" y="2303463"/>
          <p14:tracePt t="55402" x="7497763" y="2303463"/>
          <p14:tracePt t="55409" x="7310438" y="2303463"/>
          <p14:tracePt t="55418" x="7159625" y="2303463"/>
          <p14:tracePt t="55426" x="6997700" y="2303463"/>
          <p14:tracePt t="55436" x="6846888" y="2303463"/>
          <p14:tracePt t="55441" x="6734175" y="2303463"/>
          <p14:tracePt t="55448" x="6596063" y="2303463"/>
          <p14:tracePt t="55455" x="6472238" y="2303463"/>
          <p14:tracePt t="55465" x="6334125" y="2303463"/>
          <p14:tracePt t="55472" x="6196013" y="2303463"/>
          <p14:tracePt t="55481" x="6045200" y="2303463"/>
          <p14:tracePt t="55489" x="5932488" y="2303463"/>
          <p14:tracePt t="55495" x="5783263" y="2303463"/>
          <p14:tracePt t="55503" x="5619750" y="2303463"/>
          <p14:tracePt t="55512" x="5457825" y="2303463"/>
          <p14:tracePt t="55519" x="5307013" y="2303463"/>
          <p14:tracePt t="55527" x="5170488" y="2303463"/>
          <p14:tracePt t="55535" x="5057775" y="2303463"/>
          <p14:tracePt t="55544" x="4932363" y="2303463"/>
          <p14:tracePt t="55551" x="4832350" y="2303463"/>
          <p14:tracePt t="55560" x="4781550" y="2314575"/>
          <p14:tracePt t="55567" x="4732338" y="2314575"/>
          <p14:tracePt t="55575" x="4681538" y="2314575"/>
          <p14:tracePt t="55583" x="4630738" y="2314575"/>
          <p14:tracePt t="55592" x="4568825" y="2314575"/>
          <p14:tracePt t="55599" x="4506913" y="2314575"/>
          <p14:tracePt t="55607" x="4418013" y="2314575"/>
          <p14:tracePt t="55616" x="4318000" y="2314575"/>
          <p14:tracePt t="55623" x="4205288" y="2314575"/>
          <p14:tracePt t="55631" x="4092575" y="2314575"/>
          <p14:tracePt t="55639" x="3956050" y="2314575"/>
          <p14:tracePt t="55647" x="3817938" y="2327275"/>
          <p14:tracePt t="55656" x="3705225" y="2339975"/>
          <p14:tracePt t="55663" x="3592513" y="2365375"/>
          <p14:tracePt t="55671" x="3492500" y="2390775"/>
          <p14:tracePt t="55680" x="3405188" y="2390775"/>
          <p14:tracePt t="55688" x="3341688" y="2390775"/>
          <p14:tracePt t="55696" x="3292475" y="2390775"/>
          <p14:tracePt t="55703" x="3228975" y="2390775"/>
          <p14:tracePt t="55711" x="3116263" y="2390775"/>
          <p14:tracePt t="55720" x="3028950" y="2414588"/>
          <p14:tracePt t="55729" x="2928938" y="2439988"/>
          <p14:tracePt t="55737" x="2841625" y="2465388"/>
          <p14:tracePt t="55745" x="2754313" y="2478088"/>
          <p14:tracePt t="55753" x="2667000" y="2503488"/>
          <p14:tracePt t="55762" x="2603500" y="2516188"/>
          <p14:tracePt t="55768" x="2528888" y="2540000"/>
          <p14:tracePt t="55776" x="2452688" y="2552700"/>
          <p14:tracePt t="55783" x="2365375" y="2578100"/>
          <p14:tracePt t="55791" x="2265363" y="2590800"/>
          <p14:tracePt t="55800" x="2165350" y="2627313"/>
          <p14:tracePt t="55807" x="2039938" y="2640013"/>
          <p14:tracePt t="55816" x="1927225" y="2665413"/>
          <p14:tracePt t="55823" x="1801813" y="2716213"/>
          <p14:tracePt t="55832" x="1701800" y="2752725"/>
          <p14:tracePt t="55839" x="1577975" y="2778125"/>
          <p14:tracePt t="55847" x="1476375" y="2790825"/>
          <p14:tracePt t="55856" x="1389063" y="2828925"/>
          <p14:tracePt t="55865" x="1301750" y="2840038"/>
          <p14:tracePt t="55875" x="1227138" y="2852738"/>
          <p14:tracePt t="55882" x="1176338" y="2865438"/>
          <p14:tracePt t="55892" x="1150938" y="2865438"/>
          <p14:tracePt t="55896" x="1127125" y="2878138"/>
          <p14:tracePt t="55907" x="1101725" y="2878138"/>
          <p14:tracePt t="55911" x="1076325" y="2878138"/>
          <p14:tracePt t="55919" x="1063625" y="2878138"/>
          <p14:tracePt t="55927" x="1050925" y="2878138"/>
          <p14:tracePt t="55935" x="1038225" y="2878138"/>
          <p14:tracePt t="55944" x="1027113" y="2878138"/>
          <p14:tracePt t="55952" x="1014413" y="2878138"/>
          <p14:tracePt t="55959" x="1001713" y="2878138"/>
          <p14:tracePt t="55967" x="989013" y="2878138"/>
          <p14:tracePt t="55976" x="976313" y="2878138"/>
          <p14:tracePt t="55991" x="950913" y="2878138"/>
          <p14:tracePt t="56000" x="925513" y="2878138"/>
          <p14:tracePt t="56007" x="914400" y="2878138"/>
          <p14:tracePt t="56016" x="901700" y="2878138"/>
          <p14:tracePt t="56023" x="889000" y="2878138"/>
          <p14:tracePt t="56032" x="876300" y="2878138"/>
          <p14:tracePt t="56039" x="850900" y="2878138"/>
          <p14:tracePt t="56047" x="838200" y="2878138"/>
          <p14:tracePt t="56055" x="825500" y="2878138"/>
          <p14:tracePt t="56064" x="814388" y="2878138"/>
          <p14:tracePt t="56072" x="801688" y="2865438"/>
          <p14:tracePt t="56080" x="801688" y="2852738"/>
          <p14:tracePt t="56096" x="776288" y="2840038"/>
          <p14:tracePt t="56111" x="776288" y="2828925"/>
          <p14:tracePt t="56200" x="776288" y="2816225"/>
          <p14:tracePt t="56207" x="763588" y="2803525"/>
          <p14:tracePt t="56223" x="763588" y="2790825"/>
          <p14:tracePt t="56231" x="750888" y="2778125"/>
          <p14:tracePt t="56239" x="750888" y="2752725"/>
          <p14:tracePt t="56264" x="750888" y="2740025"/>
          <p14:tracePt t="56280" x="750888" y="2728913"/>
          <p14:tracePt t="56288" x="750888" y="2716213"/>
          <p14:tracePt t="56441" x="738188" y="2716213"/>
          <p14:tracePt t="60784" x="750888" y="2703513"/>
          <p14:tracePt t="60792" x="763588" y="2690813"/>
          <p14:tracePt t="60800" x="776288" y="2690813"/>
          <p14:tracePt t="60807" x="838200" y="2678113"/>
          <p14:tracePt t="60816" x="989013" y="2678113"/>
          <p14:tracePt t="60825" x="1127125" y="2678113"/>
          <p14:tracePt t="60831" x="1314450" y="2678113"/>
          <p14:tracePt t="60839" x="1539875" y="2678113"/>
          <p14:tracePt t="60847" x="1814513" y="2678113"/>
          <p14:tracePt t="60855" x="2078038" y="2678113"/>
          <p14:tracePt t="60864" x="2428875" y="2678113"/>
          <p14:tracePt t="60872" x="2703513" y="2678113"/>
          <p14:tracePt t="60889" x="3241675" y="2678113"/>
          <p14:tracePt t="60895" x="3530600" y="2678113"/>
          <p14:tracePt t="60903" x="3779838" y="2703513"/>
          <p14:tracePt t="60911" x="3956050" y="2703513"/>
          <p14:tracePt t="60922" x="4143375" y="2716213"/>
          <p14:tracePt t="60930" x="4305300" y="2740025"/>
          <p14:tracePt t="60938" x="4481513" y="2765425"/>
          <p14:tracePt t="60945" x="4656138" y="2778125"/>
          <p14:tracePt t="60952" x="4832350" y="2790825"/>
          <p14:tracePt t="60959" x="4968875" y="2790825"/>
          <p14:tracePt t="60967" x="5145088" y="2790825"/>
          <p14:tracePt t="60976" x="5307013" y="2790825"/>
          <p14:tracePt t="60984" x="5457825" y="2790825"/>
          <p14:tracePt t="60991" x="5619750" y="2790825"/>
          <p14:tracePt t="61000" x="5770563" y="2790825"/>
          <p14:tracePt t="61007" x="5883275" y="2790825"/>
          <p14:tracePt t="61015" x="6008688" y="2790825"/>
          <p14:tracePt t="61024" x="6121400" y="2790825"/>
          <p14:tracePt t="61032" x="6221413" y="2790825"/>
          <p14:tracePt t="61040" x="6334125" y="2790825"/>
          <p14:tracePt t="61048" x="6434138" y="2790825"/>
          <p14:tracePt t="61056" x="6521450" y="2790825"/>
          <p14:tracePt t="61065" x="6621463" y="2790825"/>
          <p14:tracePt t="61075" x="6721475" y="2790825"/>
          <p14:tracePt t="61080" x="6821488" y="2790825"/>
          <p14:tracePt t="61089" x="6921500" y="2790825"/>
          <p14:tracePt t="61096" x="7021513" y="2790825"/>
          <p14:tracePt t="61104" x="7123113" y="2790825"/>
          <p14:tracePt t="61112" x="7223125" y="2790825"/>
          <p14:tracePt t="61120" x="7310438" y="2790825"/>
          <p14:tracePt t="61128" x="7410450" y="2790825"/>
          <p14:tracePt t="61135" x="7472363" y="2790825"/>
          <p14:tracePt t="61143" x="7510463" y="2790825"/>
          <p14:tracePt t="61152" x="7548563" y="2790825"/>
          <p14:tracePt t="61160" x="7572375" y="2790825"/>
          <p14:tracePt t="61167" x="7585075" y="2790825"/>
          <p14:tracePt t="61176" x="7597775" y="2790825"/>
          <p14:tracePt t="61184" x="7623175" y="2790825"/>
          <p14:tracePt t="61361" x="7635875" y="2790825"/>
          <p14:tracePt t="61377" x="7623175" y="2790825"/>
          <p14:tracePt t="61392" x="7610475" y="2790825"/>
          <p14:tracePt t="61400" x="7597775" y="2790825"/>
          <p14:tracePt t="61407" x="7585075" y="2790825"/>
          <p14:tracePt t="61415" x="7572375" y="2765425"/>
          <p14:tracePt t="61423" x="7561263" y="2752725"/>
          <p14:tracePt t="61432" x="7535863" y="2752725"/>
          <p14:tracePt t="61439" x="7523163" y="2740025"/>
          <p14:tracePt t="61447" x="7510463" y="2728913"/>
          <p14:tracePt t="61455" x="7485063" y="2728913"/>
          <p14:tracePt t="61463" x="7472363" y="2728913"/>
          <p14:tracePt t="61481" x="7459663" y="2728913"/>
          <p14:tracePt t="61507" x="7448550" y="2728913"/>
          <p14:tracePt t="61537" x="7435850" y="2728913"/>
          <p14:tracePt t="61553" x="7423150" y="2728913"/>
          <p14:tracePt t="61567" x="7410450" y="2728913"/>
          <p14:tracePt t="61600" x="7385050" y="2728913"/>
          <p14:tracePt t="61624" x="7385050" y="2716213"/>
          <p14:tracePt t="66699" x="7423150" y="2703513"/>
          <p14:tracePt t="66707" x="7497763" y="2690813"/>
          <p14:tracePt t="66713" x="7561263" y="2690813"/>
          <p14:tracePt t="66721" x="7635875" y="2678113"/>
          <p14:tracePt t="66727" x="7723188" y="2665413"/>
          <p14:tracePt t="66736" x="7823200" y="2665413"/>
          <p14:tracePt t="66744" x="7874000" y="2665413"/>
          <p14:tracePt t="66752" x="7935913" y="2665413"/>
          <p14:tracePt t="66760" x="8023225" y="2665413"/>
          <p14:tracePt t="66767" x="8123238" y="2665413"/>
          <p14:tracePt t="66775" x="8223250" y="2665413"/>
          <p14:tracePt t="66783" x="8312150" y="2665413"/>
          <p14:tracePt t="66791" x="8399463" y="2665413"/>
          <p14:tracePt t="66799" x="8486775" y="2665413"/>
          <p14:tracePt t="66807" x="8586788" y="2665413"/>
          <p14:tracePt t="66817" x="8686800" y="2640013"/>
          <p14:tracePt t="66825" x="8774113" y="2616200"/>
          <p14:tracePt t="66833" x="8837613" y="2616200"/>
          <p14:tracePt t="66842" x="8899525" y="2603500"/>
          <p14:tracePt t="66848" x="8950325" y="2578100"/>
          <p14:tracePt t="66855" x="8986838" y="2578100"/>
          <p14:tracePt t="66864" x="9037638" y="2565400"/>
          <p14:tracePt t="66873" x="9099550" y="2552700"/>
          <p14:tracePt t="66882" x="9137650" y="2552700"/>
          <p14:tracePt t="66892" x="9175750" y="2552700"/>
          <p14:tracePt t="66896" x="9212263" y="2552700"/>
          <p14:tracePt t="66906" x="9237663" y="2552700"/>
          <p14:tracePt t="66911" x="9263063" y="2552700"/>
          <p14:tracePt t="66919" x="9275763" y="2552700"/>
          <p14:tracePt t="66968" x="9301163" y="2552700"/>
          <p14:tracePt t="67008" x="9312275" y="2552700"/>
          <p14:tracePt t="67015" x="9324975" y="2552700"/>
          <p14:tracePt t="67024" x="9337675" y="2578100"/>
          <p14:tracePt t="67039" x="9350375" y="2590800"/>
          <p14:tracePt t="67056" x="9363075" y="2603500"/>
          <p14:tracePt t="67071" x="9363075" y="2616200"/>
          <p14:tracePt t="67080" x="9363075" y="2627313"/>
          <p14:tracePt t="67088" x="9363075" y="2640013"/>
          <p14:tracePt t="67096" x="9375775" y="2652713"/>
          <p14:tracePt t="67105" x="9388475" y="2665413"/>
          <p14:tracePt t="67119" x="9388475" y="2678113"/>
          <p14:tracePt t="67127" x="9413875" y="2690813"/>
          <p14:tracePt t="67176" x="9413875" y="2703513"/>
          <p14:tracePt t="67203" x="9424988" y="2728913"/>
          <p14:tracePt t="67233" x="9437688" y="2740025"/>
          <p14:tracePt t="67242" x="9450388" y="2740025"/>
          <p14:tracePt t="67249" x="9450388" y="2752725"/>
          <p14:tracePt t="67271" x="9463088" y="2752725"/>
          <p14:tracePt t="67280" x="9475788" y="2752725"/>
          <p14:tracePt t="67289" x="9475788" y="2765425"/>
          <p14:tracePt t="67296" x="9488488" y="2765425"/>
          <p14:tracePt t="67305" x="9501188" y="2765425"/>
          <p14:tracePt t="67319" x="9513888" y="2778125"/>
          <p14:tracePt t="67336" x="9525000" y="2790825"/>
          <p14:tracePt t="67464" x="9537700" y="2790825"/>
          <p14:tracePt t="71264" x="9525000" y="2790825"/>
          <p14:tracePt t="71271" x="9488488" y="2790825"/>
          <p14:tracePt t="71279" x="9424988" y="2790825"/>
          <p14:tracePt t="71287" x="9363075" y="2790825"/>
          <p14:tracePt t="71296" x="9312275" y="2790825"/>
          <p14:tracePt t="71305" x="9224963" y="2790825"/>
          <p14:tracePt t="71312" x="9099550" y="2790825"/>
          <p14:tracePt t="71319" x="8963025" y="2790825"/>
          <p14:tracePt t="71327" x="8863013" y="2790825"/>
          <p14:tracePt t="71335" x="8774113" y="2790825"/>
          <p14:tracePt t="71343" x="8674100" y="2790825"/>
          <p14:tracePt t="71351" x="8574088" y="2790825"/>
          <p14:tracePt t="71360" x="8486775" y="2778125"/>
          <p14:tracePt t="71367" x="8412163" y="2752725"/>
          <p14:tracePt t="71376" x="8348663" y="2752725"/>
          <p14:tracePt t="71384" x="8261350" y="2752725"/>
          <p14:tracePt t="71391" x="8161338" y="2752725"/>
          <p14:tracePt t="71400" x="8099425" y="2752725"/>
          <p14:tracePt t="71407" x="8023225" y="2752725"/>
          <p14:tracePt t="71416" x="7961313" y="2752725"/>
          <p14:tracePt t="71423" x="7874000" y="2740025"/>
          <p14:tracePt t="71432" x="7785100" y="2728913"/>
          <p14:tracePt t="71439" x="7723188" y="2728913"/>
          <p14:tracePt t="71447" x="7635875" y="2728913"/>
          <p14:tracePt t="71455" x="7548563" y="2716213"/>
          <p14:tracePt t="71464" x="7410450" y="2703513"/>
          <p14:tracePt t="71472" x="7310438" y="2690813"/>
          <p14:tracePt t="71480" x="7185025" y="2690813"/>
          <p14:tracePt t="71488" x="7046913" y="2690813"/>
          <p14:tracePt t="71496" x="6897688" y="2690813"/>
          <p14:tracePt t="71505" x="6746875" y="2690813"/>
          <p14:tracePt t="71511" x="6608763" y="2690813"/>
          <p14:tracePt t="71521" x="6496050" y="2690813"/>
          <p14:tracePt t="71528" x="6383338" y="2690813"/>
          <p14:tracePt t="71537" x="6259513" y="2690813"/>
          <p14:tracePt t="71543" x="6134100" y="2690813"/>
          <p14:tracePt t="71552" x="5945188" y="2678113"/>
          <p14:tracePt t="71560" x="5783263" y="2678113"/>
          <p14:tracePt t="71568" x="5595938" y="2678113"/>
          <p14:tracePt t="71576" x="5394325" y="2678113"/>
          <p14:tracePt t="71584" x="5219700" y="2665413"/>
          <p14:tracePt t="71592" x="5006975" y="2627313"/>
          <p14:tracePt t="71600" x="4806950" y="2603500"/>
          <p14:tracePt t="71607" x="4606925" y="2552700"/>
          <p14:tracePt t="71616" x="4406900" y="2516188"/>
          <p14:tracePt t="71623" x="4268788" y="2452688"/>
          <p14:tracePt t="71632" x="4117975" y="2414588"/>
          <p14:tracePt t="71639" x="3956050" y="2414588"/>
          <p14:tracePt t="71647" x="3817938" y="2403475"/>
          <p14:tracePt t="71655" x="3654425" y="2365375"/>
          <p14:tracePt t="71664" x="3467100" y="2365375"/>
          <p14:tracePt t="71671" x="3292475" y="2365375"/>
          <p14:tracePt t="71679" x="3103563" y="2390775"/>
          <p14:tracePt t="71688" x="2928938" y="2403475"/>
          <p14:tracePt t="71696" x="2803525" y="2414588"/>
          <p14:tracePt t="71705" x="2667000" y="2414588"/>
          <p14:tracePt t="71712" x="2554288" y="2414588"/>
          <p14:tracePt t="71722" x="2465388" y="2414588"/>
          <p14:tracePt t="71727" x="2403475" y="2414588"/>
          <p14:tracePt t="71737" x="2328863" y="2414588"/>
          <p14:tracePt t="71743" x="2265363" y="2414588"/>
          <p14:tracePt t="71752" x="2216150" y="2414588"/>
          <p14:tracePt t="71759" x="2152650" y="2414588"/>
          <p14:tracePt t="71768" x="2127250" y="2414588"/>
          <p14:tracePt t="71776" x="2090738" y="2414588"/>
          <p14:tracePt t="71784" x="2039938" y="2427288"/>
          <p14:tracePt t="71792" x="2014538" y="2427288"/>
          <p14:tracePt t="71800" x="1990725" y="2427288"/>
          <p14:tracePt t="71808" x="1978025" y="2439988"/>
          <p14:tracePt t="71816" x="1952625" y="2439988"/>
          <p14:tracePt t="71825" x="1927225" y="2439988"/>
          <p14:tracePt t="71832" x="1903413" y="2452688"/>
          <p14:tracePt t="71840" x="1878013" y="2452688"/>
          <p14:tracePt t="71848" x="1865313" y="2465388"/>
          <p14:tracePt t="71855" x="1814513" y="2478088"/>
          <p14:tracePt t="71864" x="1778000" y="2490788"/>
          <p14:tracePt t="71871" x="1714500" y="2516188"/>
          <p14:tracePt t="71879" x="1639888" y="2540000"/>
          <p14:tracePt t="71888" x="1577975" y="2565400"/>
          <p14:tracePt t="71895" x="1539875" y="2590800"/>
          <p14:tracePt t="71904" x="1465263" y="2627313"/>
          <p14:tracePt t="71912" x="1401763" y="2652713"/>
          <p14:tracePt t="71921" x="1363663" y="2678113"/>
          <p14:tracePt t="71940" x="1252538" y="2690813"/>
          <p14:tracePt t="71946" x="1227138" y="2716213"/>
          <p14:tracePt t="71953" x="1201738" y="2716213"/>
          <p14:tracePt t="71960" x="1176338" y="2728913"/>
          <p14:tracePt t="71967" x="1150938" y="2728913"/>
          <p14:tracePt t="71976" x="1150938" y="2740025"/>
          <p14:tracePt t="71984" x="1127125" y="2740025"/>
          <p14:tracePt t="71991" x="1089025" y="2778125"/>
          <p14:tracePt t="72000" x="1050925" y="2790825"/>
          <p14:tracePt t="72007" x="1027113" y="2803525"/>
          <p14:tracePt t="72015" x="1001713" y="2828925"/>
          <p14:tracePt t="72023" x="976313" y="2840038"/>
          <p14:tracePt t="72032" x="938213" y="2865438"/>
          <p14:tracePt t="72039" x="914400" y="2878138"/>
          <p14:tracePt t="72047" x="901700" y="2890838"/>
          <p14:tracePt t="72055" x="889000" y="2890838"/>
          <p14:tracePt t="72063" x="876300" y="2903538"/>
          <p14:tracePt t="72071" x="863600" y="2903538"/>
          <p14:tracePt t="72079" x="838200" y="2916238"/>
          <p14:tracePt t="72087" x="825500" y="2916238"/>
          <p14:tracePt t="72104" x="814388" y="2928938"/>
          <p14:tracePt t="72111" x="801688" y="2941638"/>
          <p14:tracePt t="72127" x="788988" y="2941638"/>
          <p14:tracePt t="80824" x="801688" y="2941638"/>
          <p14:tracePt t="80832" x="838200" y="2941638"/>
          <p14:tracePt t="80839" x="863600" y="2941638"/>
          <p14:tracePt t="80848" x="938213" y="2928938"/>
          <p14:tracePt t="80855" x="1014413" y="2928938"/>
          <p14:tracePt t="80863" x="1076325" y="2928938"/>
          <p14:tracePt t="80871" x="1139825" y="2928938"/>
          <p14:tracePt t="80879" x="1227138" y="2928938"/>
          <p14:tracePt t="80887" x="1314450" y="2928938"/>
          <p14:tracePt t="80905" x="1465263" y="2928938"/>
          <p14:tracePt t="80914" x="1527175" y="2928938"/>
          <p14:tracePt t="80924" x="1601788" y="2928938"/>
          <p14:tracePt t="80929" x="1677988" y="2941638"/>
          <p14:tracePt t="80940" x="1727200" y="2952750"/>
          <p14:tracePt t="80947" x="1778000" y="2965450"/>
          <p14:tracePt t="80952" x="1814513" y="2965450"/>
          <p14:tracePt t="80960" x="1852613" y="2965450"/>
          <p14:tracePt t="80968" x="1927225" y="2990850"/>
          <p14:tracePt t="80976" x="2014538" y="3003550"/>
          <p14:tracePt t="80984" x="2090738" y="3028950"/>
          <p14:tracePt t="80993" x="2178050" y="3028950"/>
          <p14:tracePt t="80999" x="2239963" y="3028950"/>
          <p14:tracePt t="81007" x="2328863" y="3028950"/>
          <p14:tracePt t="81015" x="2428875" y="3028950"/>
          <p14:tracePt t="81023" x="2528888" y="3028950"/>
          <p14:tracePt t="81031" x="2603500" y="3028950"/>
          <p14:tracePt t="81039" x="2728913" y="3028950"/>
          <p14:tracePt t="81047" x="2841625" y="3028950"/>
          <p14:tracePt t="81055" x="2954338" y="3028950"/>
          <p14:tracePt t="81064" x="3079750" y="3028950"/>
          <p14:tracePt t="81071" x="3205163" y="3028950"/>
          <p14:tracePt t="81080" x="3341688" y="3028950"/>
          <p14:tracePt t="81087" x="3479800" y="3028950"/>
          <p14:tracePt t="81095" x="3605213" y="3028950"/>
          <p14:tracePt t="81104" x="3730625" y="3028950"/>
          <p14:tracePt t="81112" x="3843338" y="3028950"/>
          <p14:tracePt t="81121" x="3956050" y="3028950"/>
          <p14:tracePt t="81127" x="4068763" y="3028950"/>
          <p14:tracePt t="81135" x="4143375" y="3041650"/>
          <p14:tracePt t="81144" x="4230688" y="3065463"/>
          <p14:tracePt t="81151" x="4318000" y="3078163"/>
          <p14:tracePt t="81159" x="4406900" y="3103563"/>
          <p14:tracePt t="81167" x="4481513" y="3116263"/>
          <p14:tracePt t="81177" x="4556125" y="3128963"/>
          <p14:tracePt t="81185" x="4619625" y="3141663"/>
          <p14:tracePt t="81194" x="4668838" y="3154363"/>
          <p14:tracePt t="81201" x="4719638" y="3165475"/>
          <p14:tracePt t="81211" x="4756150" y="3165475"/>
          <p14:tracePt t="81216" x="4781550" y="3178175"/>
          <p14:tracePt t="81224" x="4806950" y="3203575"/>
          <p14:tracePt t="81231" x="4832350" y="3203575"/>
          <p14:tracePt t="81240" x="4868863" y="3203575"/>
          <p14:tracePt t="81248" x="4906963" y="3216275"/>
          <p14:tracePt t="81256" x="4932363" y="3228975"/>
          <p14:tracePt t="81264" x="4956175" y="3228975"/>
          <p14:tracePt t="81272" x="4981575" y="3228975"/>
          <p14:tracePt t="81279" x="4994275" y="3241675"/>
          <p14:tracePt t="81287" x="5032375" y="3241675"/>
          <p14:tracePt t="81296" x="5045075" y="3241675"/>
          <p14:tracePt t="81312" x="5045075" y="3254375"/>
          <p14:tracePt t="81327" x="5068888" y="3254375"/>
          <p14:tracePt t="81351" x="5081588" y="3254375"/>
          <p14:tracePt t="81360" x="5094288" y="3254375"/>
          <p14:tracePt t="81367" x="5119688" y="3267075"/>
          <p14:tracePt t="81376" x="5132388" y="3267075"/>
          <p14:tracePt t="81384" x="5145088" y="3267075"/>
          <p14:tracePt t="81392" x="5157788" y="3267075"/>
          <p14:tracePt t="81408" x="5181600" y="3267075"/>
          <p14:tracePt t="81416" x="5194300" y="3267075"/>
          <p14:tracePt t="81423" x="5207000" y="3254375"/>
          <p14:tracePt t="81432" x="5232400" y="3254375"/>
          <p14:tracePt t="81456" x="5245100" y="3254375"/>
          <p14:tracePt t="81464" x="5257800" y="3241675"/>
          <p14:tracePt t="81471" x="5270500" y="3228975"/>
          <p14:tracePt t="81480" x="5281613" y="3228975"/>
          <p14:tracePt t="81487" x="5294313" y="3203575"/>
          <p14:tracePt t="81495" x="5307013" y="3203575"/>
          <p14:tracePt t="81504" x="5307013" y="3190875"/>
          <p14:tracePt t="81512" x="5332413" y="3178175"/>
          <p14:tracePt t="81521" x="5357813" y="3165475"/>
          <p14:tracePt t="81527" x="5370513" y="3154363"/>
          <p14:tracePt t="81537" x="5394325" y="3154363"/>
          <p14:tracePt t="81544" x="5407025" y="3141663"/>
          <p14:tracePt t="81560" x="5419725" y="3128963"/>
          <p14:tracePt t="81608" x="5432425" y="3116263"/>
          <p14:tracePt t="81656" x="5445125" y="3116263"/>
          <p14:tracePt t="81688" x="5470525" y="3116263"/>
          <p14:tracePt t="81896" x="5483225" y="3116263"/>
          <p14:tracePt t="81951" x="5495925" y="3116263"/>
          <p14:tracePt t="86024" x="5507038" y="3116263"/>
          <p14:tracePt t="86032" x="5519738" y="3116263"/>
          <p14:tracePt t="86039" x="5583238" y="3116263"/>
          <p14:tracePt t="86047" x="5670550" y="3141663"/>
          <p14:tracePt t="86055" x="5757863" y="3154363"/>
          <p14:tracePt t="86064" x="5845175" y="3178175"/>
          <p14:tracePt t="86071" x="5921375" y="3190875"/>
          <p14:tracePt t="86080" x="5995988" y="3216275"/>
          <p14:tracePt t="86088" x="6057900" y="3216275"/>
          <p14:tracePt t="86097" x="6108700" y="3216275"/>
          <p14:tracePt t="86107" x="6157913" y="3216275"/>
          <p14:tracePt t="86113" x="6183313" y="3228975"/>
          <p14:tracePt t="86122" x="6221413" y="3241675"/>
          <p14:tracePt t="86127" x="6270625" y="3241675"/>
          <p14:tracePt t="86137" x="6370638" y="3241675"/>
          <p14:tracePt t="86145" x="6508750" y="3241675"/>
          <p14:tracePt t="86154" x="6646863" y="3241675"/>
          <p14:tracePt t="86161" x="6772275" y="3241675"/>
          <p14:tracePt t="86170" x="6897688" y="3241675"/>
          <p14:tracePt t="86177" x="7034213" y="3241675"/>
          <p14:tracePt t="86185" x="7146925" y="3241675"/>
          <p14:tracePt t="86191" x="7285038" y="3241675"/>
          <p14:tracePt t="86200" x="7397750" y="3241675"/>
          <p14:tracePt t="86207" x="7485063" y="3241675"/>
          <p14:tracePt t="86216" x="7572375" y="3241675"/>
          <p14:tracePt t="86223" x="7685088" y="3241675"/>
          <p14:tracePt t="86232" x="7773988" y="3241675"/>
          <p14:tracePt t="86239" x="7835900" y="3241675"/>
          <p14:tracePt t="86247" x="7923213" y="3241675"/>
          <p14:tracePt t="86255" x="8010525" y="3241675"/>
          <p14:tracePt t="86264" x="8110538" y="3241675"/>
          <p14:tracePt t="86271" x="8174038" y="3241675"/>
          <p14:tracePt t="86280" x="8248650" y="3241675"/>
          <p14:tracePt t="86287" x="8324850" y="3241675"/>
          <p14:tracePt t="86296" x="8412163" y="3241675"/>
          <p14:tracePt t="86304" x="8474075" y="3241675"/>
          <p14:tracePt t="86312" x="8537575" y="3254375"/>
          <p14:tracePt t="86320" x="8599488" y="3267075"/>
          <p14:tracePt t="86328" x="8674100" y="3267075"/>
          <p14:tracePt t="86337" x="8724900" y="3267075"/>
          <p14:tracePt t="86344" x="8774113" y="3267075"/>
          <p14:tracePt t="86353" x="8837613" y="3267075"/>
          <p14:tracePt t="86360" x="8899525" y="3267075"/>
          <p14:tracePt t="86369" x="8937625" y="3267075"/>
          <p14:tracePt t="86376" x="8975725" y="3267075"/>
          <p14:tracePt t="86383" x="9012238" y="3267075"/>
          <p14:tracePt t="86391" x="9037638" y="3267075"/>
          <p14:tracePt t="86399" x="9075738" y="3267075"/>
          <p14:tracePt t="86407" x="9099550" y="3267075"/>
          <p14:tracePt t="86416" x="9112250" y="3267075"/>
          <p14:tracePt t="86423" x="9124950" y="3267075"/>
          <p14:tracePt t="86432" x="9137650" y="3267075"/>
          <p14:tracePt t="86439" x="9150350" y="3267075"/>
          <p14:tracePt t="86447" x="9163050" y="3267075"/>
          <p14:tracePt t="86455" x="9175750" y="3241675"/>
          <p14:tracePt t="86464" x="9188450" y="3241675"/>
          <p14:tracePt t="86487" x="9199563" y="3228975"/>
          <p14:tracePt t="86496" x="9212263" y="3216275"/>
          <p14:tracePt t="86521" x="9224963" y="3190875"/>
          <p14:tracePt t="86527" x="9250363" y="3178175"/>
          <p14:tracePt t="86537" x="9250363" y="3165475"/>
          <p14:tracePt t="86544" x="9250363" y="3154363"/>
          <p14:tracePt t="86553" x="9275763" y="3128963"/>
          <p14:tracePt t="86559" x="9275763" y="3103563"/>
          <p14:tracePt t="86567" x="9275763" y="3090863"/>
          <p14:tracePt t="86575" x="9301163" y="3078163"/>
          <p14:tracePt t="86584" x="9301163" y="3065463"/>
          <p14:tracePt t="86591" x="9324975" y="3054350"/>
          <p14:tracePt t="86601" x="9337675" y="3028950"/>
          <p14:tracePt t="86609" x="9350375" y="3003550"/>
          <p14:tracePt t="86617" x="9363075" y="3003550"/>
          <p14:tracePt t="86626" x="9375775" y="2990850"/>
          <p14:tracePt t="86634" x="9388475" y="2965450"/>
          <p14:tracePt t="86640" x="9413875" y="2952750"/>
          <p14:tracePt t="86649" x="9450388" y="2916238"/>
          <p14:tracePt t="86657" x="9488488" y="2890838"/>
          <p14:tracePt t="86664" x="9550400" y="2852738"/>
          <p14:tracePt t="86672" x="9588500" y="2828925"/>
          <p14:tracePt t="86680" x="9626600" y="2828925"/>
          <p14:tracePt t="86688" x="9650413" y="2803525"/>
          <p14:tracePt t="86703" x="9675813" y="2778125"/>
          <p14:tracePt t="86711" x="9701213" y="2765425"/>
          <p14:tracePt t="86752" x="9701213" y="2740025"/>
          <p14:tracePt t="86760" x="9726613" y="2728913"/>
          <p14:tracePt t="86767" x="9726613" y="2716213"/>
          <p14:tracePt t="86776" x="9750425" y="2703513"/>
          <p14:tracePt t="86791" x="9763125" y="2703513"/>
          <p14:tracePt t="86807" x="9775825" y="2690813"/>
          <p14:tracePt t="86856" x="9775825" y="2678113"/>
          <p14:tracePt t="86887" x="9788525" y="2678113"/>
          <p14:tracePt t="86927" x="9801225" y="2678113"/>
          <p14:tracePt t="86936" x="9801225" y="2690813"/>
          <p14:tracePt t="86943" x="9801225" y="2703513"/>
          <p14:tracePt t="86952" x="9801225" y="2728913"/>
          <p14:tracePt t="86960" x="9801225" y="2740025"/>
          <p14:tracePt t="86967" x="9801225" y="2765425"/>
          <p14:tracePt t="86976" x="9801225" y="2790825"/>
          <p14:tracePt t="86984" x="9801225" y="2816225"/>
          <p14:tracePt t="86991" x="9801225" y="2828925"/>
          <p14:tracePt t="87000" x="9801225" y="2840038"/>
          <p14:tracePt t="87008" x="9801225" y="2852738"/>
          <p14:tracePt t="87040" x="9801225" y="2878138"/>
          <p14:tracePt t="87096" x="9801225" y="2890838"/>
          <p14:tracePt t="87128" x="9801225" y="2903538"/>
          <p14:tracePt t="87432" x="9801225" y="2890838"/>
          <p14:tracePt t="87448" x="9801225" y="2865438"/>
          <p14:tracePt t="87471" x="9801225" y="2852738"/>
          <p14:tracePt t="87480" x="9801225" y="2840038"/>
          <p14:tracePt t="87514" x="9801225" y="2828925"/>
          <p14:tracePt t="90447" x="9801225" y="2852738"/>
          <p14:tracePt t="91040" x="9801225" y="2878138"/>
          <p14:tracePt t="91057" x="9788525" y="2890838"/>
          <p14:tracePt t="91063" x="9775825" y="2890838"/>
          <p14:tracePt t="91080" x="9763125" y="2903538"/>
          <p14:tracePt t="91087" x="9750425" y="2916238"/>
          <p14:tracePt t="91096" x="9739313" y="2916238"/>
          <p14:tracePt t="91103" x="9726613" y="2916238"/>
          <p14:tracePt t="91112" x="9713913" y="2916238"/>
          <p14:tracePt t="91120" x="9701213" y="2928938"/>
          <p14:tracePt t="91136" x="9675813" y="2928938"/>
          <p14:tracePt t="91152" x="9650413" y="2928938"/>
          <p14:tracePt t="91159" x="9626600" y="2941638"/>
          <p14:tracePt t="91167" x="9601200" y="2952750"/>
          <p14:tracePt t="91175" x="9575800" y="2952750"/>
          <p14:tracePt t="91184" x="9550400" y="2965450"/>
          <p14:tracePt t="91192" x="9513888" y="2978150"/>
          <p14:tracePt t="91200" x="9475788" y="2978150"/>
          <p14:tracePt t="91208" x="9437688" y="2990850"/>
          <p14:tracePt t="91215" x="9388475" y="3016250"/>
          <p14:tracePt t="91223" x="9350375" y="3016250"/>
          <p14:tracePt t="91233" x="9337675" y="3016250"/>
          <p14:tracePt t="91239" x="9324975" y="3016250"/>
          <p14:tracePt t="91247" x="9288463" y="3016250"/>
          <p14:tracePt t="91255" x="9250363" y="3016250"/>
          <p14:tracePt t="91264" x="9224963" y="3016250"/>
          <p14:tracePt t="91272" x="9188450" y="3016250"/>
          <p14:tracePt t="91279" x="9137650" y="3016250"/>
          <p14:tracePt t="91287" x="9075738" y="3016250"/>
          <p14:tracePt t="91296" x="8986838" y="3016250"/>
          <p14:tracePt t="91303" x="8886825" y="3016250"/>
          <p14:tracePt t="91311" x="8774113" y="3041650"/>
          <p14:tracePt t="91321" x="8650288" y="3065463"/>
          <p14:tracePt t="91329" x="8548688" y="3103563"/>
          <p14:tracePt t="91340" x="8412163" y="3141663"/>
          <p14:tracePt t="91344" x="8274050" y="3165475"/>
          <p14:tracePt t="91352" x="8148638" y="3178175"/>
          <p14:tracePt t="91360" x="8074025" y="3190875"/>
          <p14:tracePt t="91367" x="7986713" y="3216275"/>
          <p14:tracePt t="91375" x="7897813" y="3216275"/>
          <p14:tracePt t="91384" x="7823200" y="3216275"/>
          <p14:tracePt t="91392" x="7748588" y="3216275"/>
          <p14:tracePt t="91400" x="7661275" y="3216275"/>
          <p14:tracePt t="91407" x="7597775" y="3216275"/>
          <p14:tracePt t="91416" x="7510463" y="3216275"/>
          <p14:tracePt t="91423" x="7423150" y="3216275"/>
          <p14:tracePt t="91432" x="7335838" y="3216275"/>
          <p14:tracePt t="91439" x="7235825" y="3216275"/>
          <p14:tracePt t="91447" x="7123113" y="3216275"/>
          <p14:tracePt t="91456" x="6972300" y="3216275"/>
          <p14:tracePt t="91464" x="6821488" y="3216275"/>
          <p14:tracePt t="91472" x="6684963" y="3228975"/>
          <p14:tracePt t="91480" x="6521450" y="3254375"/>
          <p14:tracePt t="91488" x="6359525" y="3267075"/>
          <p14:tracePt t="91495" x="6183313" y="3278188"/>
          <p14:tracePt t="91504" x="6021388" y="3290888"/>
          <p14:tracePt t="91512" x="5857875" y="3290888"/>
          <p14:tracePt t="91520" x="5695950" y="3290888"/>
          <p14:tracePt t="91528" x="5519738" y="3290888"/>
          <p14:tracePt t="91537" x="5394325" y="3290888"/>
          <p14:tracePt t="91544" x="5232400" y="3290888"/>
          <p14:tracePt t="91551" x="5057775" y="3290888"/>
          <p14:tracePt t="91560" x="4894263" y="3290888"/>
          <p14:tracePt t="91568" x="4732338" y="3290888"/>
          <p14:tracePt t="91576" x="4581525" y="3290888"/>
          <p14:tracePt t="91584" x="4394200" y="3290888"/>
          <p14:tracePt t="91592" x="4243388" y="3290888"/>
          <p14:tracePt t="91600" x="4081463" y="3290888"/>
          <p14:tracePt t="91607" x="3917950" y="3290888"/>
          <p14:tracePt t="91615" x="3779838" y="3290888"/>
          <p14:tracePt t="91624" x="3630613" y="3278188"/>
          <p14:tracePt t="91632" x="3479800" y="3278188"/>
          <p14:tracePt t="91639" x="3354388" y="3278188"/>
          <p14:tracePt t="91648" x="3205163" y="3267075"/>
          <p14:tracePt t="91656" x="3079750" y="3254375"/>
          <p14:tracePt t="91664" x="2954338" y="3241675"/>
          <p14:tracePt t="91671" x="2816225" y="3241675"/>
          <p14:tracePt t="91679" x="2716213" y="3241675"/>
          <p14:tracePt t="91687" x="2616200" y="3241675"/>
          <p14:tracePt t="91696" x="2503488" y="3241675"/>
          <p14:tracePt t="91704" x="2378075" y="3241675"/>
          <p14:tracePt t="91711" x="2290763" y="3228975"/>
          <p14:tracePt t="91720" x="2190750" y="3216275"/>
          <p14:tracePt t="91727" x="2065338" y="3216275"/>
          <p14:tracePt t="91737" x="1939925" y="3216275"/>
          <p14:tracePt t="91744" x="1852613" y="3216275"/>
          <p14:tracePt t="91752" x="1752600" y="3216275"/>
          <p14:tracePt t="91759" x="1677988" y="3216275"/>
          <p14:tracePt t="91767" x="1601788" y="3216275"/>
          <p14:tracePt t="91776" x="1552575" y="3203575"/>
          <p14:tracePt t="91784" x="1501775" y="3203575"/>
          <p14:tracePt t="91792" x="1452563" y="3203575"/>
          <p14:tracePt t="91800" x="1427163" y="3203575"/>
          <p14:tracePt t="91808" x="1389063" y="3203575"/>
          <p14:tracePt t="91816" x="1363663" y="3203575"/>
          <p14:tracePt t="91823" x="1339850" y="3190875"/>
          <p14:tracePt t="91832" x="1327150" y="3190875"/>
          <p14:tracePt t="91839" x="1301750" y="3190875"/>
          <p14:tracePt t="91847" x="1263650" y="3190875"/>
          <p14:tracePt t="91856" x="1227138" y="3190875"/>
          <p14:tracePt t="91864" x="1176338" y="3190875"/>
          <p14:tracePt t="91871" x="1127125" y="3190875"/>
          <p14:tracePt t="91880" x="1089025" y="3190875"/>
          <p14:tracePt t="91888" x="1063625" y="3190875"/>
          <p14:tracePt t="91896" x="1038225" y="3190875"/>
          <p14:tracePt t="91904" x="1001713" y="3190875"/>
          <p14:tracePt t="91912" x="976313" y="3190875"/>
          <p14:tracePt t="91920" x="950913" y="3190875"/>
          <p14:tracePt t="91928" x="925513" y="3190875"/>
          <p14:tracePt t="91936" x="901700" y="3190875"/>
          <p14:tracePt t="91943" x="876300" y="3190875"/>
          <p14:tracePt t="91952" x="850900" y="3190875"/>
          <p14:tracePt t="91959" x="838200" y="3190875"/>
          <p14:tracePt t="91968" x="825500" y="3190875"/>
          <p14:tracePt t="91987" x="814388" y="3190875"/>
          <p14:tracePt t="91991" x="788988" y="3190875"/>
          <p14:tracePt t="92000" x="776288" y="3190875"/>
          <p14:tracePt t="92007" x="763588" y="3203575"/>
          <p14:tracePt t="92039" x="750888" y="3216275"/>
          <p14:tracePt t="92074" x="750888" y="3228975"/>
          <p14:tracePt t="92079" x="738188" y="3241675"/>
          <p14:tracePt t="92087" x="725488" y="3254375"/>
          <p14:tracePt t="92095" x="725488" y="3267075"/>
          <p14:tracePt t="92103" x="725488" y="3278188"/>
          <p14:tracePt t="92112" x="712788" y="3303588"/>
          <p14:tracePt t="92121" x="701675" y="3303588"/>
          <p14:tracePt t="92128" x="701675" y="3316288"/>
          <p14:tracePt t="92272" x="701675" y="3341688"/>
          <p14:tracePt t="92287" x="712788" y="3341688"/>
          <p14:tracePt t="92295" x="725488" y="3341688"/>
          <p14:tracePt t="92303" x="725488" y="3367088"/>
          <p14:tracePt t="92311" x="750888" y="3367088"/>
          <p14:tracePt t="92344" x="763588" y="3378200"/>
          <p14:tracePt t="99632" x="788988" y="3378200"/>
          <p14:tracePt t="99648" x="838200" y="3378200"/>
          <p14:tracePt t="99655" x="901700" y="3341688"/>
          <p14:tracePt t="99664" x="1001713" y="3328988"/>
          <p14:tracePt t="99672" x="1114425" y="3303588"/>
          <p14:tracePt t="99679" x="1239838" y="3267075"/>
          <p14:tracePt t="99687" x="1339850" y="3241675"/>
          <p14:tracePt t="99695" x="1465263" y="3216275"/>
          <p14:tracePt t="99703" x="1565275" y="3178175"/>
          <p14:tracePt t="99711" x="1639888" y="3165475"/>
          <p14:tracePt t="99720" x="1689100" y="3165475"/>
          <p14:tracePt t="99728" x="1752600" y="3165475"/>
          <p14:tracePt t="99738" x="1814513" y="3165475"/>
          <p14:tracePt t="99743" x="1865313" y="3165475"/>
          <p14:tracePt t="99753" x="1927225" y="3165475"/>
          <p14:tracePt t="99760" x="2003425" y="3165475"/>
          <p14:tracePt t="99768" x="2103438" y="3203575"/>
          <p14:tracePt t="99776" x="2228850" y="3216275"/>
          <p14:tracePt t="99784" x="2328863" y="3216275"/>
          <p14:tracePt t="99792" x="2428875" y="3228975"/>
          <p14:tracePt t="99800" x="2541588" y="3254375"/>
          <p14:tracePt t="99808" x="2678113" y="3254375"/>
          <p14:tracePt t="99816" x="2790825" y="3267075"/>
          <p14:tracePt t="99823" x="2954338" y="3278188"/>
          <p14:tracePt t="99832" x="3116263" y="3290888"/>
          <p14:tracePt t="99839" x="3267075" y="3303588"/>
          <p14:tracePt t="99847" x="3429000" y="3316288"/>
          <p14:tracePt t="99856" x="3617913" y="3328988"/>
          <p14:tracePt t="99864" x="3792538" y="3341688"/>
          <p14:tracePt t="99872" x="3968750" y="3367088"/>
          <p14:tracePt t="99880" x="4130675" y="3367088"/>
          <p14:tracePt t="99889" x="4305300" y="3367088"/>
          <p14:tracePt t="99903" x="4681538" y="3367088"/>
          <p14:tracePt t="99912" x="4843463" y="3367088"/>
          <p14:tracePt t="99920" x="5006975" y="3367088"/>
          <p14:tracePt t="99927" x="5170488" y="3367088"/>
          <p14:tracePt t="99936" x="5319713" y="3367088"/>
          <p14:tracePt t="99944" x="5483225" y="3367088"/>
          <p14:tracePt t="99953" x="5619750" y="3367088"/>
          <p14:tracePt t="99960" x="5770563" y="3367088"/>
          <p14:tracePt t="99967" x="5921375" y="3367088"/>
          <p14:tracePt t="99975" x="6045200" y="3367088"/>
          <p14:tracePt t="99984" x="6196013" y="3367088"/>
          <p14:tracePt t="99991" x="6334125" y="3367088"/>
          <p14:tracePt t="100000" x="6496050" y="3367088"/>
          <p14:tracePt t="100008" x="6646863" y="3367088"/>
          <p14:tracePt t="100016" x="6759575" y="3367088"/>
          <p14:tracePt t="100023" x="6897688" y="3367088"/>
          <p14:tracePt t="100032" x="7010400" y="3367088"/>
          <p14:tracePt t="100039" x="7097713" y="3367088"/>
          <p14:tracePt t="100048" x="7197725" y="3367088"/>
          <p14:tracePt t="100055" x="7285038" y="3367088"/>
          <p14:tracePt t="100064" x="7385050" y="3367088"/>
          <p14:tracePt t="100072" x="7448550" y="3367088"/>
          <p14:tracePt t="100079" x="7535863" y="3367088"/>
          <p14:tracePt t="100087" x="7635875" y="3367088"/>
          <p14:tracePt t="100096" x="7723188" y="3367088"/>
          <p14:tracePt t="100104" x="7823200" y="3354388"/>
          <p14:tracePt t="100112" x="7897813" y="3328988"/>
          <p14:tracePt t="100120" x="7974013" y="3316288"/>
          <p14:tracePt t="100129" x="8035925" y="3290888"/>
          <p14:tracePt t="100140" x="8110538" y="3278188"/>
          <p14:tracePt t="100145" x="8186738" y="3254375"/>
          <p14:tracePt t="100152" x="8235950" y="3254375"/>
          <p14:tracePt t="100160" x="8286750" y="3254375"/>
          <p14:tracePt t="100167" x="8324850" y="3254375"/>
          <p14:tracePt t="100175" x="8374063" y="3254375"/>
          <p14:tracePt t="100184" x="8399463" y="3254375"/>
          <p14:tracePt t="100192" x="8424863" y="3254375"/>
          <p14:tracePt t="100200" x="8448675" y="3254375"/>
          <p14:tracePt t="100207" x="8474075" y="3254375"/>
          <p14:tracePt t="100216" x="8512175" y="3254375"/>
          <p14:tracePt t="100223" x="8537575" y="3254375"/>
          <p14:tracePt t="100232" x="8561388" y="3254375"/>
          <p14:tracePt t="100239" x="8586788" y="3254375"/>
          <p14:tracePt t="100247" x="8612188" y="3254375"/>
          <p14:tracePt t="100255" x="8650288" y="3254375"/>
          <p14:tracePt t="100264" x="8686800" y="3254375"/>
          <p14:tracePt t="100271" x="8724900" y="3254375"/>
          <p14:tracePt t="100280" x="8750300" y="3254375"/>
          <p14:tracePt t="100287" x="8786813" y="3267075"/>
          <p14:tracePt t="100296" x="8812213" y="3278188"/>
          <p14:tracePt t="100303" x="8850313" y="3278188"/>
          <p14:tracePt t="100313" x="8874125" y="3278188"/>
          <p14:tracePt t="100322" x="8886825" y="3278188"/>
          <p14:tracePt t="100329" x="8912225" y="3278188"/>
          <p14:tracePt t="100340" x="8937625" y="3278188"/>
          <p14:tracePt t="100346" x="8975725" y="3278188"/>
          <p14:tracePt t="100353" x="8999538" y="3278188"/>
          <p14:tracePt t="100360" x="9024938" y="3278188"/>
          <p14:tracePt t="100367" x="9037638" y="3278188"/>
          <p14:tracePt t="100375" x="9063038" y="3278188"/>
          <p14:tracePt t="100384" x="9088438" y="3278188"/>
          <p14:tracePt t="100393" x="9112250" y="3278188"/>
          <p14:tracePt t="100401" x="9137650" y="3278188"/>
          <p14:tracePt t="100447" x="9163050" y="3278188"/>
          <p14:tracePt t="100472" x="9163050" y="3290888"/>
          <p14:tracePt t="100545" x="9175750" y="3303588"/>
          <p14:tracePt t="100568" x="9163050" y="3316288"/>
          <p14:tracePt t="100576" x="9150350" y="3316288"/>
          <p14:tracePt t="100584" x="9150350" y="3328988"/>
          <p14:tracePt t="100609" x="9137650" y="3328988"/>
          <p14:tracePt t="100631" x="9124950" y="3341688"/>
          <p14:tracePt t="100641" x="9112250" y="3354388"/>
          <p14:tracePt t="100761" x="9099550" y="3367088"/>
          <p14:tracePt t="100776" x="9088438" y="3367088"/>
          <p14:tracePt t="105288" x="9088438" y="3378200"/>
          <p14:tracePt t="105303" x="9099550" y="3378200"/>
          <p14:tracePt t="105311" x="9124950" y="3378200"/>
          <p14:tracePt t="105319" x="9163050" y="3378200"/>
          <p14:tracePt t="105327" x="9188450" y="3390900"/>
          <p14:tracePt t="105336" x="9199563" y="3390900"/>
          <p14:tracePt t="105344" x="9212263" y="3390900"/>
          <p14:tracePt t="105352" x="9237663" y="3390900"/>
          <p14:tracePt t="105393" x="9250363" y="3390900"/>
          <p14:tracePt t="105407" x="9263063" y="3390900"/>
          <p14:tracePt t="105432" x="9275763" y="3390900"/>
          <p14:tracePt t="105447" x="9288463" y="3390900"/>
          <p14:tracePt t="105455" x="9301163" y="3390900"/>
          <p14:tracePt t="105463" x="9312275" y="3390900"/>
          <p14:tracePt t="105471" x="9324975" y="3390900"/>
          <p14:tracePt t="105496" x="9350375" y="3390900"/>
          <p14:tracePt t="105520" x="9363075" y="3390900"/>
          <p14:tracePt t="105528" x="9375775" y="3390900"/>
          <p14:tracePt t="105538" x="9388475" y="3390900"/>
          <p14:tracePt t="105544" x="9401175" y="3390900"/>
          <p14:tracePt t="105553" x="9413875" y="3390900"/>
          <p14:tracePt t="105568" x="9437688" y="3390900"/>
          <p14:tracePt t="105575" x="9463088" y="3390900"/>
          <p14:tracePt t="105591" x="9475788" y="3390900"/>
          <p14:tracePt t="105616" x="9488488" y="3390900"/>
          <p14:tracePt t="105624" x="9501188" y="3390900"/>
          <p14:tracePt t="105639" x="9513888" y="3390900"/>
          <p14:tracePt t="105647" x="9525000" y="3390900"/>
          <p14:tracePt t="105655" x="9537700" y="3390900"/>
          <p14:tracePt t="105663" x="9550400" y="3390900"/>
          <p14:tracePt t="105689" x="9575800" y="3390900"/>
          <p14:tracePt t="105728" x="9588500" y="3390900"/>
          <p14:tracePt t="105792" x="9601200" y="3390900"/>
          <p14:tracePt t="105800" x="9613900" y="3390900"/>
          <p14:tracePt t="105808" x="9626600" y="3378200"/>
          <p14:tracePt t="105818" x="9637713" y="3378200"/>
          <p14:tracePt t="105832" x="9650413" y="3378200"/>
          <p14:tracePt t="105848" x="9663113" y="3378200"/>
          <p14:tracePt t="105919" x="9688513" y="3367088"/>
          <p14:tracePt t="105936" x="9701213" y="3367088"/>
          <p14:tracePt t="105953" x="9713913" y="3367088"/>
          <p14:tracePt t="107647" x="9701213" y="3367088"/>
          <p14:tracePt t="107663" x="9688513" y="3367088"/>
          <p14:tracePt t="107671" x="9675813" y="3367088"/>
          <p14:tracePt t="107680" x="9663113" y="3367088"/>
          <p14:tracePt t="107688" x="9650413" y="3367088"/>
          <p14:tracePt t="107696" x="9637713" y="3367088"/>
          <p14:tracePt t="107744" x="9626600" y="3367088"/>
          <p14:tracePt t="107807" x="9613900" y="3367088"/>
          <p14:tracePt t="107832" x="9601200" y="3367088"/>
          <p14:tracePt t="107864" x="9588500" y="3367088"/>
          <p14:tracePt t="107871" x="9575800" y="3378200"/>
          <p14:tracePt t="107898" x="9563100" y="3378200"/>
          <p14:tracePt t="107914" x="9550400" y="3378200"/>
          <p14:tracePt t="107932" x="9537700" y="3378200"/>
          <p14:tracePt t="107944" x="9525000" y="3390900"/>
          <p14:tracePt t="107952" x="9501188" y="3390900"/>
          <p14:tracePt t="107977" x="9501188" y="3403600"/>
          <p14:tracePt t="107999" x="9475788" y="3403600"/>
          <p14:tracePt t="108024" x="9463088" y="3403600"/>
          <p14:tracePt t="108056" x="9437688" y="3403600"/>
          <p14:tracePt t="108080" x="9424988" y="3403600"/>
          <p14:tracePt t="108096" x="9401175" y="3416300"/>
          <p14:tracePt t="108103" x="9388475" y="3416300"/>
          <p14:tracePt t="108128" x="9363075" y="3429000"/>
          <p14:tracePt t="108144" x="9350375" y="3429000"/>
          <p14:tracePt t="108160" x="9337675" y="3429000"/>
          <p14:tracePt t="108168" x="9312275" y="3429000"/>
          <p14:tracePt t="108176" x="9301163" y="3441700"/>
          <p14:tracePt t="108184" x="9288463" y="3441700"/>
          <p14:tracePt t="108200" x="9275763" y="3441700"/>
          <p14:tracePt t="108209" x="9263063" y="3454400"/>
          <p14:tracePt t="108215" x="9250363" y="3454400"/>
          <p14:tracePt t="108231" x="9224963" y="3454400"/>
          <p14:tracePt t="108239" x="9212263" y="3454400"/>
          <p14:tracePt t="108247" x="9199563" y="3467100"/>
          <p14:tracePt t="108255" x="9175750" y="3467100"/>
          <p14:tracePt t="108271" x="9163050" y="3467100"/>
          <p14:tracePt t="108279" x="9150350" y="3467100"/>
          <p14:tracePt t="108287" x="9124950" y="3467100"/>
          <p14:tracePt t="108295" x="9099550" y="3467100"/>
          <p14:tracePt t="108303" x="9088438" y="3467100"/>
          <p14:tracePt t="108311" x="9075738" y="3467100"/>
          <p14:tracePt t="108319" x="9050338" y="3467100"/>
          <p14:tracePt t="108328" x="9037638" y="3467100"/>
          <p14:tracePt t="108336" x="9024938" y="3467100"/>
          <p14:tracePt t="108344" x="8999538" y="3467100"/>
          <p14:tracePt t="108353" x="8963025" y="3467100"/>
          <p14:tracePt t="108360" x="8937625" y="3467100"/>
          <p14:tracePt t="108368" x="8912225" y="3467100"/>
          <p14:tracePt t="108376" x="8874125" y="3467100"/>
          <p14:tracePt t="108384" x="8837613" y="3467100"/>
          <p14:tracePt t="108392" x="8812213" y="3467100"/>
          <p14:tracePt t="108399" x="8786813" y="3467100"/>
          <p14:tracePt t="108407" x="8763000" y="3467100"/>
          <p14:tracePt t="108416" x="8712200" y="3467100"/>
          <p14:tracePt t="108424" x="8674100" y="3467100"/>
          <p14:tracePt t="108433" x="8624888" y="3467100"/>
          <p14:tracePt t="108440" x="8586788" y="3467100"/>
          <p14:tracePt t="108449" x="8548688" y="3454400"/>
          <p14:tracePt t="108455" x="8474075" y="3441700"/>
          <p14:tracePt t="108463" x="8374063" y="3429000"/>
          <p14:tracePt t="108471" x="8248650" y="3429000"/>
          <p14:tracePt t="108479" x="8123238" y="3429000"/>
          <p14:tracePt t="108487" x="7986713" y="3429000"/>
          <p14:tracePt t="108495" x="7874000" y="3429000"/>
          <p14:tracePt t="108503" x="7761288" y="3429000"/>
          <p14:tracePt t="108511" x="7635875" y="3429000"/>
          <p14:tracePt t="108519" x="7523163" y="3429000"/>
          <p14:tracePt t="108527" x="7435850" y="3429000"/>
          <p14:tracePt t="108536" x="7335838" y="3429000"/>
          <p14:tracePt t="108544" x="7223125" y="3416300"/>
          <p14:tracePt t="108552" x="7110413" y="3390900"/>
          <p14:tracePt t="108560" x="7034213" y="3378200"/>
          <p14:tracePt t="108567" x="6921500" y="3341688"/>
          <p14:tracePt t="108576" x="6834188" y="3341688"/>
          <p14:tracePt t="108583" x="6721475" y="3328988"/>
          <p14:tracePt t="108592" x="6572250" y="3328988"/>
          <p14:tracePt t="108600" x="6408738" y="3328988"/>
          <p14:tracePt t="108607" x="6221413" y="3328988"/>
          <p14:tracePt t="108616" x="6057900" y="3328988"/>
          <p14:tracePt t="108624" x="5857875" y="3328988"/>
          <p14:tracePt t="108633" x="5645150" y="3328988"/>
          <p14:tracePt t="108640" x="5407025" y="3328988"/>
          <p14:tracePt t="108647" x="5207000" y="3328988"/>
          <p14:tracePt t="108655" x="4994275" y="3328988"/>
          <p14:tracePt t="108664" x="4794250" y="3328988"/>
          <p14:tracePt t="108671" x="4581525" y="3328988"/>
          <p14:tracePt t="108681" x="4406900" y="3328988"/>
          <p14:tracePt t="108688" x="4181475" y="3328988"/>
          <p14:tracePt t="108696" x="3956050" y="3328988"/>
          <p14:tracePt t="108703" x="3756025" y="3328988"/>
          <p14:tracePt t="108712" x="3541713" y="3328988"/>
          <p14:tracePt t="108720" x="3354388" y="3367088"/>
          <p14:tracePt t="108727" x="3179763" y="3403600"/>
          <p14:tracePt t="108736" x="3016250" y="3429000"/>
          <p14:tracePt t="108744" x="2854325" y="3467100"/>
          <p14:tracePt t="108752" x="2703513" y="3490913"/>
          <p14:tracePt t="108761" x="2578100" y="3503613"/>
          <p14:tracePt t="108769" x="2478088" y="3503613"/>
          <p14:tracePt t="108778" x="2365375" y="3516313"/>
          <p14:tracePt t="108785" x="2252663" y="3541713"/>
          <p14:tracePt t="108795" x="2152650" y="3541713"/>
          <p14:tracePt t="108800" x="2052638" y="3554413"/>
          <p14:tracePt t="108807" x="1965325" y="3567113"/>
          <p14:tracePt t="108815" x="1878013" y="3579813"/>
          <p14:tracePt t="108824" x="1790700" y="3590925"/>
          <p14:tracePt t="108832" x="1701800" y="3616325"/>
          <p14:tracePt t="108840" x="1639888" y="3616325"/>
          <p14:tracePt t="108847" x="1552575" y="3629025"/>
          <p14:tracePt t="108855" x="1489075" y="3641725"/>
          <p14:tracePt t="108863" x="1414463" y="3641725"/>
          <p14:tracePt t="108871" x="1352550" y="3641725"/>
          <p14:tracePt t="108880" x="1276350" y="3641725"/>
          <p14:tracePt t="108887" x="1214438" y="3641725"/>
          <p14:tracePt t="108896" x="1176338" y="3641725"/>
          <p14:tracePt t="108903" x="1139825" y="3641725"/>
          <p14:tracePt t="108913" x="1089025" y="3641725"/>
          <p14:tracePt t="108922" x="1063625" y="3641725"/>
          <p14:tracePt t="108929" x="1038225" y="3641725"/>
          <p14:tracePt t="108940" x="1001713" y="3641725"/>
          <p14:tracePt t="108945" x="963613" y="3641725"/>
          <p14:tracePt t="108954" x="925513" y="3629025"/>
          <p14:tracePt t="108959" x="914400" y="3629025"/>
          <p14:tracePt t="108967" x="901700" y="3616325"/>
          <p14:tracePt t="108976" x="863600" y="3616325"/>
          <p14:tracePt t="108984" x="838200" y="3603625"/>
          <p14:tracePt t="108992" x="825500" y="3603625"/>
          <p14:tracePt t="109000" x="814388" y="3603625"/>
          <p14:tracePt t="109007" x="801688" y="3590925"/>
          <p14:tracePt t="109016" x="788988" y="3590925"/>
          <p14:tracePt t="109024" x="776288" y="3590925"/>
          <p14:tracePt t="109032" x="763588" y="3579813"/>
          <p14:tracePt t="109040" x="750888" y="3579813"/>
          <p14:tracePt t="109047" x="750888" y="3567113"/>
          <p14:tracePt t="109071" x="738188" y="3567113"/>
          <p14:tracePt t="109087" x="712788" y="3554413"/>
          <p14:tracePt t="109112" x="712788" y="3541713"/>
          <p14:tracePt t="109119" x="688975" y="3541713"/>
          <p14:tracePt t="109160" x="688975" y="3529013"/>
          <p14:tracePt t="109167" x="676275" y="3516313"/>
          <p14:tracePt t="110112" x="688975" y="3529013"/>
          <p14:tracePt t="110185" x="701675" y="3541713"/>
          <p14:tracePt t="110303" x="701675" y="3554413"/>
          <p14:tracePt t="111505" x="701675" y="3567113"/>
          <p14:tracePt t="111538" x="701675" y="3590925"/>
          <p14:tracePt t="111576" x="725488" y="3590925"/>
          <p14:tracePt t="111601" x="738188" y="3590925"/>
          <p14:tracePt t="111809" x="738188" y="3603625"/>
          <p14:tracePt t="113247" x="712788" y="3603625"/>
          <p14:tracePt t="113272" x="701675" y="3616325"/>
          <p14:tracePt t="113280" x="688975" y="3616325"/>
          <p14:tracePt t="113296" x="676275" y="3616325"/>
          <p14:tracePt t="113312" x="663575" y="3629025"/>
          <p14:tracePt t="113327" x="650875" y="3641725"/>
          <p14:tracePt t="113904" x="663575" y="3641725"/>
          <p14:tracePt t="113913" x="676275" y="3641725"/>
          <p14:tracePt t="113919" x="701675" y="3641725"/>
          <p14:tracePt t="113928" x="738188" y="3641725"/>
          <p14:tracePt t="113936" x="776288" y="3641725"/>
          <p14:tracePt t="113944" x="838200" y="3641725"/>
          <p14:tracePt t="113953" x="889000" y="3641725"/>
          <p14:tracePt t="113959" x="925513" y="3641725"/>
          <p14:tracePt t="113968" x="1001713" y="3641725"/>
          <p14:tracePt t="113975" x="1063625" y="3641725"/>
          <p14:tracePt t="113984" x="1139825" y="3641725"/>
          <p14:tracePt t="113992" x="1201738" y="3641725"/>
          <p14:tracePt t="114001" x="1252538" y="3641725"/>
          <p14:tracePt t="114007" x="1327150" y="3641725"/>
          <p14:tracePt t="114016" x="1439863" y="3641725"/>
          <p14:tracePt t="114024" x="1539875" y="3641725"/>
          <p14:tracePt t="114031" x="1639888" y="3641725"/>
          <p14:tracePt t="114039" x="1765300" y="3641725"/>
          <p14:tracePt t="114048" x="1878013" y="3641725"/>
          <p14:tracePt t="114055" x="1990725" y="3654425"/>
          <p14:tracePt t="114064" x="2103438" y="3679825"/>
          <p14:tracePt t="114071" x="2228850" y="3679825"/>
          <p14:tracePt t="114080" x="2378075" y="3679825"/>
          <p14:tracePt t="114087" x="2528888" y="3703638"/>
          <p14:tracePt t="114097" x="2678113" y="3716338"/>
          <p14:tracePt t="114107" x="2816225" y="3716338"/>
          <p14:tracePt t="114113" x="2979738" y="3716338"/>
          <p14:tracePt t="114121" x="3141663" y="3716338"/>
          <p14:tracePt t="114128" x="3317875" y="3716338"/>
          <p14:tracePt t="114136" x="3479800" y="3716338"/>
          <p14:tracePt t="114143" x="3643313" y="3729038"/>
          <p14:tracePt t="114152" x="3792538" y="3729038"/>
          <p14:tracePt t="114160" x="3943350" y="3729038"/>
          <p14:tracePt t="114168" x="4092575" y="3729038"/>
          <p14:tracePt t="114175" x="4243388" y="3729038"/>
          <p14:tracePt t="114183" x="4394200" y="3729038"/>
          <p14:tracePt t="114192" x="4543425" y="3729038"/>
          <p14:tracePt t="114200" x="4706938" y="3729038"/>
          <p14:tracePt t="114207" x="4856163" y="3729038"/>
          <p14:tracePt t="114216" x="4994275" y="3716338"/>
          <p14:tracePt t="114224" x="5119688" y="3716338"/>
          <p14:tracePt t="114234" x="5245100" y="3716338"/>
          <p14:tracePt t="114240" x="5345113" y="3716338"/>
          <p14:tracePt t="114248" x="5457825" y="3716338"/>
          <p14:tracePt t="114255" x="5595938" y="3716338"/>
          <p14:tracePt t="114264" x="5695950" y="3716338"/>
          <p14:tracePt t="114272" x="5795963" y="3716338"/>
          <p14:tracePt t="114280" x="5921375" y="3716338"/>
          <p14:tracePt t="114287" x="6021388" y="3716338"/>
          <p14:tracePt t="114296" x="6121400" y="3716338"/>
          <p14:tracePt t="114304" x="6246813" y="3716338"/>
          <p14:tracePt t="114311" x="6359525" y="3716338"/>
          <p14:tracePt t="114320" x="6459538" y="3716338"/>
          <p14:tracePt t="114327" x="6572250" y="3716338"/>
          <p14:tracePt t="114335" x="6708775" y="3716338"/>
          <p14:tracePt t="114344" x="6808788" y="3716338"/>
          <p14:tracePt t="114352" x="6910388" y="3716338"/>
          <p14:tracePt t="114360" x="7010400" y="3703638"/>
          <p14:tracePt t="114367" x="7110413" y="3692525"/>
          <p14:tracePt t="114376" x="7185025" y="3692525"/>
          <p14:tracePt t="114384" x="7246938" y="3692525"/>
          <p14:tracePt t="114391" x="7323138" y="3679825"/>
          <p14:tracePt t="114400" x="7410450" y="3667125"/>
          <p14:tracePt t="114407" x="7497763" y="3654425"/>
          <p14:tracePt t="114416" x="7535863" y="3654425"/>
          <p14:tracePt t="114423" x="7585075" y="3654425"/>
          <p14:tracePt t="114432" x="7635875" y="3654425"/>
          <p14:tracePt t="114440" x="7673975" y="3654425"/>
          <p14:tracePt t="114447" x="7735888" y="3654425"/>
          <p14:tracePt t="114457" x="7785100" y="3654425"/>
          <p14:tracePt t="114465" x="7810500" y="3654425"/>
          <p14:tracePt t="114472" x="7848600" y="3654425"/>
          <p14:tracePt t="114481" x="7886700" y="3654425"/>
          <p14:tracePt t="114489" x="7923213" y="3654425"/>
          <p14:tracePt t="114497" x="7961313" y="3654425"/>
          <p14:tracePt t="114507" x="8010525" y="3654425"/>
          <p14:tracePt t="114513" x="8048625" y="3654425"/>
          <p14:tracePt t="114521" x="8086725" y="3654425"/>
          <p14:tracePt t="114527" x="8110538" y="3654425"/>
          <p14:tracePt t="114536" x="8148638" y="3641725"/>
          <p14:tracePt t="114544" x="8186738" y="3641725"/>
          <p14:tracePt t="114552" x="8235950" y="3641725"/>
          <p14:tracePt t="114559" x="8261350" y="3641725"/>
          <p14:tracePt t="114568" x="8286750" y="3641725"/>
          <p14:tracePt t="114575" x="8324850" y="3641725"/>
          <p14:tracePt t="114584" x="8361363" y="3641725"/>
          <p14:tracePt t="114591" x="8386763" y="3641725"/>
          <p14:tracePt t="114600" x="8424863" y="3641725"/>
          <p14:tracePt t="114607" x="8461375" y="3641725"/>
          <p14:tracePt t="114616" x="8486775" y="3641725"/>
          <p14:tracePt t="114624" x="8524875" y="3641725"/>
          <p14:tracePt t="114632" x="8561388" y="3641725"/>
          <p14:tracePt t="114640" x="8599488" y="3641725"/>
          <p14:tracePt t="114647" x="8624888" y="3641725"/>
          <p14:tracePt t="114655" x="8650288" y="3641725"/>
          <p14:tracePt t="114664" x="8686800" y="3629025"/>
          <p14:tracePt t="114672" x="8737600" y="3616325"/>
          <p14:tracePt t="114680" x="8774113" y="3616325"/>
          <p14:tracePt t="114688" x="8799513" y="3616325"/>
          <p14:tracePt t="114696" x="8824913" y="3616325"/>
          <p14:tracePt t="114704" x="8837613" y="3616325"/>
          <p14:tracePt t="114711" x="8850313" y="3616325"/>
          <p14:tracePt t="114719" x="8874125" y="3616325"/>
          <p14:tracePt t="114744" x="8899525" y="3616325"/>
          <p14:tracePt t="114759" x="8912225" y="3616325"/>
          <p14:tracePt t="114769" x="8924925" y="3616325"/>
          <p14:tracePt t="114783" x="8937625" y="3616325"/>
          <p14:tracePt t="115024" x="8950325" y="3616325"/>
          <p14:tracePt t="115047" x="8950325" y="3603625"/>
          <p14:tracePt t="115055" x="8937625" y="3590925"/>
          <p14:tracePt t="115064" x="8924925" y="3590925"/>
          <p14:tracePt t="115080" x="8899525" y="3590925"/>
          <p14:tracePt t="115216" x="8886825" y="3579813"/>
          <p14:tracePt t="120944" x="8886825" y="3567113"/>
          <p14:tracePt t="120960" x="8924925" y="3567113"/>
          <p14:tracePt t="120969" x="8975725" y="3567113"/>
          <p14:tracePt t="120976" x="9024938" y="3567113"/>
          <p14:tracePt t="120984" x="9063038" y="3567113"/>
          <p14:tracePt t="120992" x="9099550" y="3567113"/>
          <p14:tracePt t="121000" x="9124950" y="3567113"/>
          <p14:tracePt t="121008" x="9137650" y="3567113"/>
          <p14:tracePt t="121016" x="9150350" y="3567113"/>
          <p14:tracePt t="121080" x="9175750" y="3579813"/>
          <p14:tracePt t="121112" x="9188450" y="3579813"/>
          <p14:tracePt t="121128" x="9199563" y="3579813"/>
          <p14:tracePt t="121144" x="9212263" y="3579813"/>
          <p14:tracePt t="121160" x="9224963" y="3579813"/>
          <p14:tracePt t="121168" x="9237663" y="3579813"/>
          <p14:tracePt t="121185" x="9250363" y="3579813"/>
          <p14:tracePt t="121191" x="9263063" y="3579813"/>
          <p14:tracePt t="121207" x="9288463" y="3579813"/>
          <p14:tracePt t="121225" x="9301163" y="3579813"/>
          <p14:tracePt t="121234" x="9312275" y="3579813"/>
          <p14:tracePt t="121241" x="9324975" y="3579813"/>
          <p14:tracePt t="121249" x="9337675" y="3579813"/>
          <p14:tracePt t="121257" x="9350375" y="3579813"/>
          <p14:tracePt t="121272" x="9375775" y="3579813"/>
          <p14:tracePt t="121296" x="9388475" y="3579813"/>
          <p14:tracePt t="121311" x="9401175" y="3579813"/>
          <p14:tracePt t="121344" x="9413875" y="3579813"/>
          <p14:tracePt t="121359" x="9424988" y="3579813"/>
          <p14:tracePt t="121368" x="9437688" y="3590925"/>
          <p14:tracePt t="121407" x="9450388" y="3590925"/>
          <p14:tracePt t="121416" x="9463088" y="3590925"/>
          <p14:tracePt t="121432" x="9488488" y="3603625"/>
          <p14:tracePt t="121447" x="9501188" y="3603625"/>
          <p14:tracePt t="121464" x="9513888" y="3603625"/>
          <p14:tracePt t="121471" x="9525000" y="3616325"/>
          <p14:tracePt t="121535" x="9537700" y="3616325"/>
          <p14:tracePt t="121544" x="9550400" y="3616325"/>
          <p14:tracePt t="121552" x="9563100" y="3616325"/>
          <p14:tracePt t="121559" x="9575800" y="3616325"/>
          <p14:tracePt t="121584" x="9601200" y="3616325"/>
          <p14:tracePt t="121608" x="9613900" y="3616325"/>
          <p14:tracePt t="121639" x="9626600" y="3616325"/>
          <p14:tracePt t="121656" x="9637713" y="3616325"/>
          <p14:tracePt t="121664" x="9650413" y="3616325"/>
          <p14:tracePt t="121672" x="9663113" y="3616325"/>
          <p14:tracePt t="121689" x="9675813" y="3616325"/>
          <p14:tracePt t="121800" x="9688513" y="3616325"/>
          <p14:tracePt t="124584" x="9675813" y="3616325"/>
          <p14:tracePt t="124592" x="9650413" y="3629025"/>
          <p14:tracePt t="124600" x="9613900" y="3641725"/>
          <p14:tracePt t="124607" x="9537700" y="3654425"/>
          <p14:tracePt t="124616" x="9488488" y="3667125"/>
          <p14:tracePt t="124624" x="9413875" y="3679825"/>
          <p14:tracePt t="124634" x="9350375" y="3679825"/>
          <p14:tracePt t="124640" x="9301163" y="3692525"/>
          <p14:tracePt t="124648" x="9237663" y="3703638"/>
          <p14:tracePt t="124656" x="9175750" y="3703638"/>
          <p14:tracePt t="124666" x="9099550" y="3703638"/>
          <p14:tracePt t="124672" x="9063038" y="3703638"/>
          <p14:tracePt t="124680" x="9012238" y="3703638"/>
          <p14:tracePt t="124688" x="8937625" y="3703638"/>
          <p14:tracePt t="124696" x="8850313" y="3703638"/>
          <p14:tracePt t="124704" x="8750300" y="3703638"/>
          <p14:tracePt t="124712" x="8599488" y="3703638"/>
          <p14:tracePt t="124719" x="8412163" y="3703638"/>
          <p14:tracePt t="124729" x="8212138" y="3703638"/>
          <p14:tracePt t="124738" x="7999413" y="3716338"/>
          <p14:tracePt t="124745" x="7773988" y="3754438"/>
          <p14:tracePt t="124754" x="7548563" y="3779838"/>
          <p14:tracePt t="124762" x="7372350" y="3803650"/>
          <p14:tracePt t="124771" x="7210425" y="3841750"/>
          <p14:tracePt t="124776" x="7046913" y="3854450"/>
          <p14:tracePt t="124784" x="6872288" y="3854450"/>
          <p14:tracePt t="124792" x="6696075" y="3854450"/>
          <p14:tracePt t="124799" x="6546850" y="3854450"/>
          <p14:tracePt t="124807" x="6396038" y="3879850"/>
          <p14:tracePt t="124816" x="6208713" y="3892550"/>
          <p14:tracePt t="124824" x="6034088" y="3905250"/>
          <p14:tracePt t="124832" x="5845175" y="3941763"/>
          <p14:tracePt t="124840" x="5645150" y="3967163"/>
          <p14:tracePt t="124847" x="5383213" y="4017963"/>
          <p14:tracePt t="124855" x="5081588" y="4079875"/>
          <p14:tracePt t="124864" x="4856163" y="4129088"/>
          <p14:tracePt t="124872" x="4556125" y="4179888"/>
          <p14:tracePt t="124881" x="4330700" y="4230688"/>
          <p14:tracePt t="124887" x="4130675" y="4279900"/>
          <p14:tracePt t="124896" x="3930650" y="4318000"/>
          <p14:tracePt t="124904" x="3756025" y="4367213"/>
          <p14:tracePt t="124911" x="3592513" y="4392613"/>
          <p14:tracePt t="124919" x="3417888" y="4430713"/>
          <p14:tracePt t="124927" x="3267075" y="4467225"/>
          <p14:tracePt t="124937" x="3128963" y="4479925"/>
          <p14:tracePt t="124945" x="3016250" y="4505325"/>
          <p14:tracePt t="124955" x="2916238" y="4518025"/>
          <p14:tracePt t="124961" x="2828925" y="4530725"/>
          <p14:tracePt t="124971" x="2703513" y="4543425"/>
          <p14:tracePt t="124976" x="2603500" y="4554538"/>
          <p14:tracePt t="124984" x="2528888" y="4579938"/>
          <p14:tracePt t="124992" x="2452688" y="4579938"/>
          <p14:tracePt t="125000" x="2352675" y="4579938"/>
          <p14:tracePt t="125008" x="2278063" y="4579938"/>
          <p14:tracePt t="125016" x="2216150" y="4579938"/>
          <p14:tracePt t="125024" x="2139950" y="4579938"/>
          <p14:tracePt t="125032" x="2078038" y="4579938"/>
          <p14:tracePt t="125039" x="2027238" y="4579938"/>
          <p14:tracePt t="125047" x="1978025" y="4579938"/>
          <p14:tracePt t="125056" x="1939925" y="4579938"/>
          <p14:tracePt t="125064" x="1890713" y="4579938"/>
          <p14:tracePt t="125071" x="1852613" y="4579938"/>
          <p14:tracePt t="125081" x="1778000" y="4579938"/>
          <p14:tracePt t="125087" x="1714500" y="4579938"/>
          <p14:tracePt t="125096" x="1639888" y="4567238"/>
          <p14:tracePt t="125103" x="1577975" y="4554538"/>
          <p14:tracePt t="125112" x="1514475" y="4543425"/>
          <p14:tracePt t="125119" x="1476375" y="4530725"/>
          <p14:tracePt t="125127" x="1439863" y="4530725"/>
          <p14:tracePt t="125136" x="1414463" y="4505325"/>
          <p14:tracePt t="125146" x="1376363" y="4505325"/>
          <p14:tracePt t="125156" x="1352550" y="4492625"/>
          <p14:tracePt t="125161" x="1314450" y="4479925"/>
          <p14:tracePt t="125172" x="1301750" y="4467225"/>
          <p14:tracePt t="125177" x="1276350" y="4454525"/>
          <p14:tracePt t="125185" x="1239838" y="4443413"/>
          <p14:tracePt t="125192" x="1227138" y="4430713"/>
          <p14:tracePt t="125199" x="1214438" y="4418013"/>
          <p14:tracePt t="125207" x="1176338" y="4392613"/>
          <p14:tracePt t="125216" x="1150938" y="4392613"/>
          <p14:tracePt t="125224" x="1139825" y="4354513"/>
          <p14:tracePt t="125232" x="1101725" y="4330700"/>
          <p14:tracePt t="125239" x="1089025" y="4318000"/>
          <p14:tracePt t="125247" x="1076325" y="4305300"/>
          <p14:tracePt t="125255" x="1050925" y="4292600"/>
          <p14:tracePt t="125264" x="1050925" y="4267200"/>
          <p14:tracePt t="125271" x="1038225" y="4254500"/>
          <p14:tracePt t="125280" x="1027113" y="4230688"/>
          <p14:tracePt t="125296" x="1014413" y="4217988"/>
          <p14:tracePt t="125303" x="1001713" y="4192588"/>
          <p14:tracePt t="125320" x="976313" y="4179888"/>
          <p14:tracePt t="125327" x="976313" y="4167188"/>
          <p14:tracePt t="125344" x="976313" y="4141788"/>
          <p14:tracePt t="125352" x="963613" y="4141788"/>
          <p14:tracePt t="125360" x="963613" y="4129088"/>
          <p14:tracePt t="125370" x="963613" y="4117975"/>
          <p14:tracePt t="125376" x="963613" y="4092575"/>
          <p14:tracePt t="125384" x="950913" y="4092575"/>
          <p14:tracePt t="125392" x="950913" y="4067175"/>
          <p14:tracePt t="125400" x="938213" y="4029075"/>
          <p14:tracePt t="125408" x="938213" y="4017963"/>
          <p14:tracePt t="125416" x="938213" y="4005263"/>
          <p14:tracePt t="125423" x="925513" y="3992563"/>
          <p14:tracePt t="125432" x="925513" y="3979863"/>
          <p14:tracePt t="125440" x="914400" y="3967163"/>
          <p14:tracePt t="125447" x="914400" y="3954463"/>
          <p14:tracePt t="125455" x="901700" y="3954463"/>
          <p14:tracePt t="125464" x="901700" y="3941763"/>
          <p14:tracePt t="125496" x="901700" y="3929063"/>
          <p14:tracePt t="125544" x="876300" y="3929063"/>
          <p14:tracePt t="125552" x="876300" y="3916363"/>
          <p14:tracePt t="125593" x="876300" y="3905250"/>
          <p14:tracePt t="125607" x="850900" y="3892550"/>
          <p14:tracePt t="125888" x="838200" y="3879850"/>
          <p14:tracePt t="125944" x="825500" y="3867150"/>
          <p14:tracePt t="130153" x="814388" y="3867150"/>
          <p14:tracePt t="130439" x="801688" y="3867150"/>
          <p14:tracePt t="130464" x="788988" y="3867150"/>
          <p14:tracePt t="133152" x="801688" y="3867150"/>
          <p14:tracePt t="133160" x="825500" y="3867150"/>
          <p14:tracePt t="133168" x="838200" y="3867150"/>
          <p14:tracePt t="133175" x="876300" y="3879850"/>
          <p14:tracePt t="133186" x="938213" y="3879850"/>
          <p14:tracePt t="133192" x="1014413" y="3879850"/>
          <p14:tracePt t="133200" x="1150938" y="3879850"/>
          <p14:tracePt t="133208" x="1263650" y="3879850"/>
          <p14:tracePt t="133215" x="1363663" y="3879850"/>
          <p14:tracePt t="133224" x="1465263" y="3879850"/>
          <p14:tracePt t="133231" x="1539875" y="3892550"/>
          <p14:tracePt t="133239" x="1627188" y="3916363"/>
          <p14:tracePt t="133248" x="1727200" y="3941763"/>
          <p14:tracePt t="133256" x="1801813" y="3967163"/>
          <p14:tracePt t="133264" x="1839913" y="3967163"/>
          <p14:tracePt t="133271" x="1878013" y="3979863"/>
          <p14:tracePt t="133281" x="1914525" y="3992563"/>
          <p14:tracePt t="133289" x="1939925" y="3992563"/>
          <p14:tracePt t="133297" x="1965325" y="3992563"/>
          <p14:tracePt t="133306" x="1990725" y="3992563"/>
          <p14:tracePt t="133311" x="1990725" y="4005263"/>
          <p14:tracePt t="133319" x="2014538" y="4017963"/>
          <p14:tracePt t="133327" x="2039938" y="4017963"/>
          <p14:tracePt t="133336" x="2065338" y="4017963"/>
          <p14:tracePt t="133344" x="2090738" y="4029075"/>
          <p14:tracePt t="133352" x="2103438" y="4041775"/>
          <p14:tracePt t="133360" x="2116138" y="4041775"/>
          <p14:tracePt t="133368" x="2152650" y="4041775"/>
          <p14:tracePt t="133375" x="2178050" y="4054475"/>
          <p14:tracePt t="133385" x="2190750" y="4067175"/>
          <p14:tracePt t="133392" x="2216150" y="4067175"/>
          <p14:tracePt t="133401" x="2252663" y="4067175"/>
          <p14:tracePt t="133407" x="2265363" y="4079875"/>
          <p14:tracePt t="133417" x="2278063" y="4092575"/>
          <p14:tracePt t="133425" x="2303463" y="4092575"/>
          <p14:tracePt t="133434" x="2328863" y="4092575"/>
          <p14:tracePt t="133449" x="2352675" y="4092575"/>
          <p14:tracePt t="133472" x="2365375" y="4092575"/>
          <p14:tracePt t="133503" x="2378075" y="4092575"/>
          <p14:tracePt t="133519" x="2390775" y="4092575"/>
          <p14:tracePt t="133527" x="2403475" y="4092575"/>
          <p14:tracePt t="133535" x="2428875" y="4092575"/>
          <p14:tracePt t="133544" x="2428875" y="4067175"/>
          <p14:tracePt t="133560" x="2452688" y="4054475"/>
          <p14:tracePt t="133567" x="2452688" y="4041775"/>
          <p14:tracePt t="133585" x="2478088" y="4029075"/>
          <p14:tracePt t="133592" x="2478088" y="4017963"/>
          <p14:tracePt t="133607" x="2503488" y="4017963"/>
          <p14:tracePt t="133616" x="2503488" y="4005263"/>
          <p14:tracePt t="133664" x="2516188" y="3992563"/>
          <p14:tracePt t="133696" x="2516188" y="3979863"/>
          <p14:tracePt t="133711" x="2528888" y="3979863"/>
          <p14:tracePt t="133735" x="2541588" y="3979863"/>
          <p14:tracePt t="133784" x="2554288" y="3967163"/>
          <p14:tracePt t="134664" x="2541588" y="3967163"/>
          <p14:tracePt t="134896" x="2528888" y="3967163"/>
          <p14:tracePt t="134911" x="2528888" y="3979863"/>
          <p14:tracePt t="134919" x="2528888" y="3992563"/>
          <p14:tracePt t="134935" x="2528888" y="4005263"/>
          <p14:tracePt t="138137" x="2554288" y="4005263"/>
          <p14:tracePt t="138144" x="2654300" y="4005263"/>
          <p14:tracePt t="138153" x="2790825" y="4005263"/>
          <p14:tracePt t="138160" x="2967038" y="3954463"/>
          <p14:tracePt t="138168" x="3192463" y="3941763"/>
          <p14:tracePt t="138177" x="3454400" y="3916363"/>
          <p14:tracePt t="138185" x="3717925" y="3854450"/>
          <p14:tracePt t="138193" x="3992563" y="3841750"/>
          <p14:tracePt t="138204" x="4243388" y="3829050"/>
          <p14:tracePt t="138211" x="4481513" y="3829050"/>
          <p14:tracePt t="138217" x="4668838" y="3829050"/>
          <p14:tracePt t="138225" x="4843463" y="3829050"/>
          <p14:tracePt t="138231" x="5019675" y="3829050"/>
          <p14:tracePt t="138239" x="5181600" y="3829050"/>
          <p14:tracePt t="138247" x="5332413" y="3829050"/>
          <p14:tracePt t="138256" x="5483225" y="3829050"/>
          <p14:tracePt t="138264" x="5632450" y="3829050"/>
          <p14:tracePt t="138271" x="5783263" y="3841750"/>
          <p14:tracePt t="138280" x="5945188" y="3841750"/>
          <p14:tracePt t="138287" x="6096000" y="3841750"/>
          <p14:tracePt t="138295" x="6246813" y="3841750"/>
          <p14:tracePt t="138303" x="6396038" y="3854450"/>
          <p14:tracePt t="138312" x="6546850" y="3867150"/>
          <p14:tracePt t="138319" x="6684963" y="3879850"/>
          <p14:tracePt t="138328" x="6821488" y="3879850"/>
          <p14:tracePt t="138335" x="6959600" y="3892550"/>
          <p14:tracePt t="138344" x="7110413" y="3905250"/>
          <p14:tracePt t="138353" x="7246938" y="3905250"/>
          <p14:tracePt t="138361" x="7385050" y="3905250"/>
          <p14:tracePt t="138371" x="7497763" y="3905250"/>
          <p14:tracePt t="138380" x="7597775" y="3905250"/>
          <p14:tracePt t="138387" x="7685088" y="3905250"/>
          <p14:tracePt t="138393" x="7785100" y="3905250"/>
          <p14:tracePt t="138401" x="7861300" y="3905250"/>
          <p14:tracePt t="138409" x="7961313" y="3905250"/>
          <p14:tracePt t="138415" x="8048625" y="3905250"/>
          <p14:tracePt t="138425" x="8148638" y="3905250"/>
          <p14:tracePt t="138431" x="8235950" y="3905250"/>
          <p14:tracePt t="138440" x="8324850" y="3905250"/>
          <p14:tracePt t="138448" x="8399463" y="3916363"/>
          <p14:tracePt t="138456" x="8474075" y="3916363"/>
          <p14:tracePt t="138463" x="8537575" y="3916363"/>
          <p14:tracePt t="138471" x="8612188" y="3916363"/>
          <p14:tracePt t="138479" x="8674100" y="3916363"/>
          <p14:tracePt t="138488" x="8724900" y="3916363"/>
          <p14:tracePt t="138496" x="8774113" y="3916363"/>
          <p14:tracePt t="138503" x="8812213" y="3916363"/>
          <p14:tracePt t="138511" x="8863013" y="3916363"/>
          <p14:tracePt t="138519" x="8912225" y="3916363"/>
          <p14:tracePt t="138527" x="8986838" y="3916363"/>
          <p14:tracePt t="138535" x="9037638" y="3916363"/>
          <p14:tracePt t="138543" x="9088438" y="3916363"/>
          <p14:tracePt t="138552" x="9124950" y="3916363"/>
          <p14:tracePt t="138560" x="9175750" y="3916363"/>
          <p14:tracePt t="138568" x="9212263" y="3916363"/>
          <p14:tracePt t="138576" x="9237663" y="3929063"/>
          <p14:tracePt t="138585" x="9263063" y="3941763"/>
          <p14:tracePt t="138592" x="9288463" y="3941763"/>
          <p14:tracePt t="138601" x="9301163" y="3941763"/>
          <p14:tracePt t="138607" x="9324975" y="3941763"/>
          <p14:tracePt t="138615" x="9350375" y="3941763"/>
          <p14:tracePt t="138624" x="9363075" y="3941763"/>
          <p14:tracePt t="138640" x="9388475" y="3954463"/>
          <p14:tracePt t="138647" x="9401175" y="3954463"/>
          <p14:tracePt t="138656" x="9424988" y="3954463"/>
          <p14:tracePt t="138665" x="9437688" y="3954463"/>
          <p14:tracePt t="138671" x="9463088" y="3954463"/>
          <p14:tracePt t="138680" x="9501188" y="3967163"/>
          <p14:tracePt t="138687" x="9525000" y="3967163"/>
          <p14:tracePt t="138696" x="9563100" y="3979863"/>
          <p14:tracePt t="138703" x="9601200" y="4005263"/>
          <p14:tracePt t="138712" x="9613900" y="4005263"/>
          <p14:tracePt t="138719" x="9637713" y="4005263"/>
          <p14:tracePt t="138728" x="9688513" y="4017963"/>
          <p14:tracePt t="138736" x="9713913" y="4029075"/>
          <p14:tracePt t="138743" x="9739313" y="4029075"/>
          <p14:tracePt t="138751" x="9763125" y="4029075"/>
          <p14:tracePt t="138760" x="9775825" y="4029075"/>
          <p14:tracePt t="138768" x="9801225" y="4029075"/>
          <p14:tracePt t="138776" x="9826625" y="4029075"/>
          <p14:tracePt t="138801" x="9839325" y="4029075"/>
          <p14:tracePt t="138807" x="9852025" y="4029075"/>
          <p14:tracePt t="138815" x="9852025" y="4041775"/>
          <p14:tracePt t="138832" x="9863138" y="4041775"/>
          <p14:tracePt t="138864" x="9888538" y="4041775"/>
          <p14:tracePt t="141072" x="9875838" y="4041775"/>
          <p14:tracePt t="141080" x="9863138" y="4041775"/>
          <p14:tracePt t="141088" x="9839325" y="4041775"/>
          <p14:tracePt t="141096" x="9763125" y="4041775"/>
          <p14:tracePt t="141105" x="9675813" y="4067175"/>
          <p14:tracePt t="141112" x="9575800" y="4079875"/>
          <p14:tracePt t="141122" x="9488488" y="4092575"/>
          <p14:tracePt t="141128" x="9363075" y="4092575"/>
          <p14:tracePt t="141139" x="9263063" y="4092575"/>
          <p14:tracePt t="141146" x="9124950" y="4092575"/>
          <p14:tracePt t="141154" x="8975725" y="4092575"/>
          <p14:tracePt t="141160" x="8812213" y="4092575"/>
          <p14:tracePt t="141168" x="8612188" y="4092575"/>
          <p14:tracePt t="141176" x="8424863" y="4092575"/>
          <p14:tracePt t="141185" x="8248650" y="4092575"/>
          <p14:tracePt t="141192" x="8048625" y="4092575"/>
          <p14:tracePt t="141201" x="7861300" y="4092575"/>
          <p14:tracePt t="141207" x="7661275" y="4092575"/>
          <p14:tracePt t="141216" x="7472363" y="4092575"/>
          <p14:tracePt t="141224" x="7246938" y="4117975"/>
          <p14:tracePt t="141231" x="7034213" y="4129088"/>
          <p14:tracePt t="141239" x="6821488" y="4129088"/>
          <p14:tracePt t="141247" x="6621463" y="4129088"/>
          <p14:tracePt t="141256" x="6408738" y="4129088"/>
          <p14:tracePt t="141264" x="6208713" y="4129088"/>
          <p14:tracePt t="141271" x="5957888" y="4129088"/>
          <p14:tracePt t="141280" x="5783263" y="4129088"/>
          <p14:tracePt t="141287" x="5583238" y="4129088"/>
          <p14:tracePt t="141295" x="5419725" y="4129088"/>
          <p14:tracePt t="141303" x="5207000" y="4129088"/>
          <p14:tracePt t="141312" x="5045075" y="4129088"/>
          <p14:tracePt t="141319" x="4881563" y="4129088"/>
          <p14:tracePt t="141327" x="4719638" y="4129088"/>
          <p14:tracePt t="141335" x="4568825" y="4129088"/>
          <p14:tracePt t="141344" x="4381500" y="4129088"/>
          <p14:tracePt t="141352" x="4217988" y="4129088"/>
          <p14:tracePt t="141360" x="4068763" y="4129088"/>
          <p14:tracePt t="141368" x="3930650" y="4129088"/>
          <p14:tracePt t="141376" x="3805238" y="4129088"/>
          <p14:tracePt t="141385" x="3643313" y="4141788"/>
          <p14:tracePt t="141392" x="3517900" y="4141788"/>
          <p14:tracePt t="141401" x="3405188" y="4141788"/>
          <p14:tracePt t="141408" x="3292475" y="4141788"/>
          <p14:tracePt t="141416" x="3205163" y="4141788"/>
          <p14:tracePt t="141423" x="3116263" y="4141788"/>
          <p14:tracePt t="141431" x="3028950" y="4141788"/>
          <p14:tracePt t="141440" x="2967038" y="4141788"/>
          <p14:tracePt t="141448" x="2903538" y="4141788"/>
          <p14:tracePt t="141456" x="2841625" y="4141788"/>
          <p14:tracePt t="141464" x="2790825" y="4141788"/>
          <p14:tracePt t="141472" x="2754313" y="4141788"/>
          <p14:tracePt t="141479" x="2690813" y="4141788"/>
          <p14:tracePt t="141487" x="2641600" y="4141788"/>
          <p14:tracePt t="141496" x="2590800" y="4141788"/>
          <p14:tracePt t="141503" x="2541588" y="4141788"/>
          <p14:tracePt t="141512" x="2490788" y="4141788"/>
          <p14:tracePt t="141520" x="2441575" y="4141788"/>
          <p14:tracePt t="141527" x="2365375" y="4141788"/>
          <p14:tracePt t="141535" x="2303463" y="4141788"/>
          <p14:tracePt t="141544" x="2228850" y="4141788"/>
          <p14:tracePt t="141552" x="2165350" y="4141788"/>
          <p14:tracePt t="141560" x="2090738" y="4141788"/>
          <p14:tracePt t="141568" x="2027238" y="4141788"/>
          <p14:tracePt t="141576" x="1965325" y="4141788"/>
          <p14:tracePt t="141584" x="1903413" y="4141788"/>
          <p14:tracePt t="141593" x="1839913" y="4141788"/>
          <p14:tracePt t="141604" x="1752600" y="4141788"/>
          <p14:tracePt t="141609" x="1652588" y="4154488"/>
          <p14:tracePt t="141618" x="1552575" y="4192588"/>
          <p14:tracePt t="141625" x="1427163" y="4205288"/>
          <p14:tracePt t="141632" x="1314450" y="4230688"/>
          <p14:tracePt t="141640" x="1214438" y="4241800"/>
          <p14:tracePt t="141649" x="1127125" y="4267200"/>
          <p14:tracePt t="141656" x="1038225" y="4292600"/>
          <p14:tracePt t="141664" x="976313" y="4305300"/>
          <p14:tracePt t="141672" x="938213" y="4305300"/>
          <p14:tracePt t="141679" x="889000" y="4305300"/>
          <p14:tracePt t="141688" x="863600" y="4318000"/>
          <p14:tracePt t="141695" x="838200" y="4318000"/>
          <p14:tracePt t="141703" x="801688" y="4330700"/>
          <p14:tracePt t="141712" x="776288" y="4330700"/>
          <p14:tracePt t="141719" x="750888" y="4354513"/>
          <p14:tracePt t="141727" x="712788" y="4354513"/>
          <p14:tracePt t="141735" x="676275" y="4354513"/>
          <p14:tracePt t="141744" x="650875" y="4354513"/>
          <p14:tracePt t="141752" x="638175" y="4354513"/>
          <p14:tracePt t="141777" x="625475" y="4354513"/>
          <p14:tracePt t="141951" x="650875" y="4354513"/>
          <p14:tracePt t="141960" x="663575" y="4341813"/>
          <p14:tracePt t="141968" x="676275" y="4318000"/>
          <p14:tracePt t="141984" x="688975" y="4292600"/>
          <p14:tracePt t="141992" x="701675" y="4292600"/>
          <p14:tracePt t="142001" x="701675" y="4279900"/>
          <p14:tracePt t="142008" x="712788" y="4267200"/>
          <p14:tracePt t="142017" x="712788" y="4254500"/>
          <p14:tracePt t="150232" x="712788" y="4267200"/>
          <p14:tracePt t="150240" x="738188" y="4267200"/>
          <p14:tracePt t="150248" x="814388" y="4267200"/>
          <p14:tracePt t="150256" x="914400" y="4267200"/>
          <p14:tracePt t="150265" x="1038225" y="4267200"/>
          <p14:tracePt t="150273" x="1163638" y="4267200"/>
          <p14:tracePt t="150281" x="1339850" y="4267200"/>
          <p14:tracePt t="150290" x="1465263" y="4267200"/>
          <p14:tracePt t="150296" x="1601788" y="4267200"/>
          <p14:tracePt t="150303" x="1727200" y="4267200"/>
          <p14:tracePt t="150312" x="1878013" y="4267200"/>
          <p14:tracePt t="150319" x="2027238" y="4267200"/>
          <p14:tracePt t="150327" x="2165350" y="4267200"/>
          <p14:tracePt t="150335" x="2316163" y="4267200"/>
          <p14:tracePt t="150343" x="2465388" y="4267200"/>
          <p14:tracePt t="150351" x="2616200" y="4267200"/>
          <p14:tracePt t="150360" x="2767013" y="4267200"/>
          <p14:tracePt t="150368" x="2916238" y="4254500"/>
          <p14:tracePt t="150375" x="3092450" y="4241800"/>
          <p14:tracePt t="150384" x="3279775" y="4241800"/>
          <p14:tracePt t="150393" x="3505200" y="4241800"/>
          <p14:tracePt t="150404" x="3692525" y="4241800"/>
          <p14:tracePt t="150409" x="3892550" y="4241800"/>
          <p14:tracePt t="150417" x="4092575" y="4241800"/>
          <p14:tracePt t="150425" x="4281488" y="4241800"/>
          <p14:tracePt t="150431" x="4481513" y="4241800"/>
          <p14:tracePt t="150440" x="4656138" y="4241800"/>
          <p14:tracePt t="150448" x="4868863" y="4241800"/>
          <p14:tracePt t="150456" x="5032375" y="4241800"/>
          <p14:tracePt t="150464" x="5207000" y="4241800"/>
          <p14:tracePt t="150472" x="5383213" y="4241800"/>
          <p14:tracePt t="150480" x="5545138" y="4241800"/>
          <p14:tracePt t="150488" x="5708650" y="4241800"/>
          <p14:tracePt t="150495" x="5857875" y="4241800"/>
          <p14:tracePt t="150503" x="6021388" y="4241800"/>
          <p14:tracePt t="150511" x="6157913" y="4241800"/>
          <p14:tracePt t="150519" x="6308725" y="4241800"/>
          <p14:tracePt t="150527" x="6459538" y="4241800"/>
          <p14:tracePt t="150535" x="6608763" y="4241800"/>
          <p14:tracePt t="150543" x="6721475" y="4241800"/>
          <p14:tracePt t="150551" x="6859588" y="4241800"/>
          <p14:tracePt t="150559" x="6985000" y="4241800"/>
          <p14:tracePt t="150567" x="7110413" y="4241800"/>
          <p14:tracePt t="150576" x="7235825" y="4241800"/>
          <p14:tracePt t="150584" x="7335838" y="4241800"/>
          <p14:tracePt t="150592" x="7435850" y="4241800"/>
          <p14:tracePt t="150601" x="7535863" y="4254500"/>
          <p14:tracePt t="150607" x="7648575" y="4267200"/>
          <p14:tracePt t="150615" x="7723188" y="4267200"/>
          <p14:tracePt t="150623" x="7797800" y="4267200"/>
          <p14:tracePt t="150632" x="7886700" y="4279900"/>
          <p14:tracePt t="150640" x="7935913" y="4279900"/>
          <p14:tracePt t="150647" x="8010525" y="4279900"/>
          <p14:tracePt t="150656" x="8086725" y="4292600"/>
          <p14:tracePt t="150665" x="8161338" y="4305300"/>
          <p14:tracePt t="150673" x="8223250" y="4305300"/>
          <p14:tracePt t="150682" x="8324850" y="4305300"/>
          <p14:tracePt t="150690" x="8424863" y="4305300"/>
          <p14:tracePt t="150696" x="8524875" y="4305300"/>
          <p14:tracePt t="150703" x="8599488" y="4305300"/>
          <p14:tracePt t="150713" x="8674100" y="4305300"/>
          <p14:tracePt t="150720" x="8799513" y="4305300"/>
          <p14:tracePt t="150728" x="8874125" y="4305300"/>
          <p14:tracePt t="150736" x="8975725" y="4305300"/>
          <p14:tracePt t="150744" x="9088438" y="4305300"/>
          <p14:tracePt t="150751" x="9163050" y="4305300"/>
          <p14:tracePt t="150760" x="9263063" y="4305300"/>
          <p14:tracePt t="150767" x="9350375" y="4305300"/>
          <p14:tracePt t="150776" x="9475788" y="4292600"/>
          <p14:tracePt t="150784" x="9575800" y="4279900"/>
          <p14:tracePt t="150791" x="9626600" y="4279900"/>
          <p14:tracePt t="150800" x="9713913" y="4279900"/>
          <p14:tracePt t="150807" x="9775825" y="4267200"/>
          <p14:tracePt t="150815" x="9852025" y="4254500"/>
          <p14:tracePt t="150824" x="9913938" y="4230688"/>
          <p14:tracePt t="150832" x="9975850" y="4217988"/>
          <p14:tracePt t="150839" x="10052050" y="4179888"/>
          <p14:tracePt t="150848" x="10113963" y="4167188"/>
          <p14:tracePt t="150856" x="10177463" y="4167188"/>
          <p14:tracePt t="150864" x="10201275" y="4154488"/>
          <p14:tracePt t="150872" x="10213975" y="4141788"/>
          <p14:tracePt t="150884" x="10239375" y="4129088"/>
          <p14:tracePt t="150887" x="10264775" y="4129088"/>
          <p14:tracePt t="150895" x="10277475" y="4129088"/>
          <p14:tracePt t="150903" x="10288588" y="4117975"/>
          <p14:tracePt t="150912" x="10313988" y="4117975"/>
          <p14:tracePt t="150928" x="10339388" y="4117975"/>
          <p14:tracePt t="150935" x="10339388" y="4105275"/>
          <p14:tracePt t="150945" x="10352088" y="4092575"/>
          <p14:tracePt t="151000" x="10352088" y="4067175"/>
          <p14:tracePt t="151040" x="10352088" y="4054475"/>
          <p14:tracePt t="151080" x="10352088" y="4041775"/>
          <p14:tracePt t="151088" x="10352088" y="4029075"/>
          <p14:tracePt t="151112" x="10352088" y="4017963"/>
          <p14:tracePt t="151120" x="10352088" y="4005263"/>
          <p14:tracePt t="151128" x="10352088" y="3992563"/>
          <p14:tracePt t="151136" x="10326688" y="3992563"/>
          <p14:tracePt t="151145" x="10326688" y="3979863"/>
          <p14:tracePt t="151151" x="10313988" y="3979863"/>
          <p14:tracePt t="151160" x="10288588" y="3979863"/>
          <p14:tracePt t="151192" x="10264775" y="3979863"/>
          <p14:tracePt t="151216" x="10252075" y="3979863"/>
          <p14:tracePt t="151231" x="10239375" y="3979863"/>
          <p14:tracePt t="151256" x="10226675" y="3979863"/>
          <p14:tracePt t="151280" x="10213975" y="3979863"/>
          <p14:tracePt t="151393" x="10201275" y="3979863"/>
          <p14:tracePt t="151432" x="10177463" y="3979863"/>
          <p14:tracePt t="151447" x="10152063" y="3979863"/>
          <p14:tracePt t="151464" x="10126663" y="3979863"/>
          <p14:tracePt t="151472" x="10113963" y="3992563"/>
          <p14:tracePt t="151480" x="10101263" y="3992563"/>
          <p14:tracePt t="151496" x="10088563" y="3992563"/>
          <p14:tracePt t="151503" x="10075863" y="3992563"/>
          <p14:tracePt t="151536" x="10064750" y="3992563"/>
          <p14:tracePt t="152546" x="10052050" y="3992563"/>
          <p14:tracePt t="152553" x="10026650" y="3992563"/>
          <p14:tracePt t="152561" x="9975850" y="3992563"/>
          <p14:tracePt t="152572" x="9875838" y="3992563"/>
          <p14:tracePt t="152577" x="9739313" y="3992563"/>
          <p14:tracePt t="152585" x="9575800" y="3992563"/>
          <p14:tracePt t="152591" x="9375775" y="3992563"/>
          <p14:tracePt t="152601" x="9137650" y="3992563"/>
          <p14:tracePt t="152608" x="8824913" y="3992563"/>
          <p14:tracePt t="152617" x="8548688" y="3992563"/>
          <p14:tracePt t="152625" x="8274050" y="3992563"/>
          <p14:tracePt t="152634" x="8035925" y="3992563"/>
          <p14:tracePt t="152642" x="7835900" y="3992563"/>
          <p14:tracePt t="152648" x="7648575" y="3979863"/>
          <p14:tracePt t="152656" x="7435850" y="3967163"/>
          <p14:tracePt t="152664" x="7259638" y="3967163"/>
          <p14:tracePt t="152672" x="7072313" y="3954463"/>
          <p14:tracePt t="152680" x="6897688" y="3954463"/>
          <p14:tracePt t="152687" x="6696075" y="3954463"/>
          <p14:tracePt t="152696" x="6508750" y="3954463"/>
          <p14:tracePt t="152703" x="6346825" y="3954463"/>
          <p14:tracePt t="152712" x="6170613" y="3967163"/>
          <p14:tracePt t="152720" x="6045200" y="3992563"/>
          <p14:tracePt t="152728" x="5921375" y="4005263"/>
          <p14:tracePt t="152735" x="5821363" y="4017963"/>
          <p14:tracePt t="152744" x="5708650" y="4054475"/>
          <p14:tracePt t="152752" x="5657850" y="4079875"/>
          <p14:tracePt t="152760" x="5570538" y="4092575"/>
          <p14:tracePt t="152767" x="5483225" y="4105275"/>
          <p14:tracePt t="152776" x="5394325" y="4129088"/>
          <p14:tracePt t="152784" x="5294313" y="4154488"/>
          <p14:tracePt t="152792" x="5170488" y="4167188"/>
          <p14:tracePt t="152801" x="5068888" y="4192588"/>
          <p14:tracePt t="152808" x="4981575" y="4205288"/>
          <p14:tracePt t="152817" x="4868863" y="4267200"/>
          <p14:tracePt t="152823" x="4756150" y="4279900"/>
          <p14:tracePt t="152831" x="4656138" y="4305300"/>
          <p14:tracePt t="152839" x="4556125" y="4330700"/>
          <p14:tracePt t="152847" x="4443413" y="4367213"/>
          <p14:tracePt t="152855" x="4356100" y="4379913"/>
          <p14:tracePt t="152864" x="4268788" y="4405313"/>
          <p14:tracePt t="152882" x="4117975" y="4430713"/>
          <p14:tracePt t="152887" x="4056063" y="4430713"/>
          <p14:tracePt t="152896" x="3979863" y="4430713"/>
          <p14:tracePt t="152903" x="3930650" y="4430713"/>
          <p14:tracePt t="152911" x="3843338" y="4430713"/>
          <p14:tracePt t="152919" x="3756025" y="4430713"/>
          <p14:tracePt t="152927" x="3654425" y="4430713"/>
          <p14:tracePt t="152935" x="3554413" y="4430713"/>
          <p14:tracePt t="152944" x="3454400" y="4430713"/>
          <p14:tracePt t="152952" x="3354388" y="4418013"/>
          <p14:tracePt t="152961" x="3254375" y="4418013"/>
          <p14:tracePt t="152971" x="3167063" y="4418013"/>
          <p14:tracePt t="152977" x="3067050" y="4405313"/>
          <p14:tracePt t="152987" x="2967038" y="4392613"/>
          <p14:tracePt t="152992" x="2854325" y="4392613"/>
          <p14:tracePt t="153000" x="2767013" y="4392613"/>
          <p14:tracePt t="153008" x="2667000" y="4392613"/>
          <p14:tracePt t="153017" x="2554288" y="4392613"/>
          <p14:tracePt t="153024" x="2452688" y="4392613"/>
          <p14:tracePt t="153032" x="2365375" y="4392613"/>
          <p14:tracePt t="153039" x="2265363" y="4392613"/>
          <p14:tracePt t="153049" x="2165350" y="4392613"/>
          <p14:tracePt t="153057" x="2078038" y="4392613"/>
          <p14:tracePt t="153065" x="2014538" y="4392613"/>
          <p14:tracePt t="153072" x="1927225" y="4392613"/>
          <p14:tracePt t="153082" x="1839913" y="4379913"/>
          <p14:tracePt t="153089" x="1765300" y="4379913"/>
          <p14:tracePt t="153096" x="1701800" y="4367213"/>
          <p14:tracePt t="153104" x="1652588" y="4354513"/>
          <p14:tracePt t="153111" x="1601788" y="4341813"/>
          <p14:tracePt t="153119" x="1565275" y="4330700"/>
          <p14:tracePt t="153127" x="1539875" y="4330700"/>
          <p14:tracePt t="153137" x="1514475" y="4330700"/>
          <p14:tracePt t="153143" x="1489075" y="4318000"/>
          <p14:tracePt t="153152" x="1465263" y="4318000"/>
          <p14:tracePt t="153160" x="1439863" y="4318000"/>
          <p14:tracePt t="153167" x="1427163" y="4318000"/>
          <p14:tracePt t="153184" x="1401763" y="4318000"/>
          <p14:tracePt t="153192" x="1363663" y="4318000"/>
          <p14:tracePt t="153200" x="1327150" y="4318000"/>
          <p14:tracePt t="153207" x="1289050" y="4318000"/>
          <p14:tracePt t="153217" x="1263650" y="4318000"/>
          <p14:tracePt t="153223" x="1239838" y="4318000"/>
          <p14:tracePt t="153232" x="1227138" y="4318000"/>
          <p14:tracePt t="153240" x="1201738" y="4318000"/>
          <p14:tracePt t="153247" x="1176338" y="4318000"/>
          <p14:tracePt t="153255" x="1163638" y="4318000"/>
          <p14:tracePt t="153273" x="1139825" y="4318000"/>
          <p14:tracePt t="153288" x="1127125" y="4318000"/>
          <p14:tracePt t="153297" x="1114425" y="4318000"/>
          <p14:tracePt t="153306" x="1089025" y="4318000"/>
          <p14:tracePt t="153320" x="1063625" y="4318000"/>
          <p14:tracePt t="153353" x="1050925" y="4318000"/>
          <p14:tracePt t="153361" x="1038225" y="4318000"/>
          <p14:tracePt t="153372" x="1027113" y="4318000"/>
          <p14:tracePt t="153387" x="1001713" y="4318000"/>
          <p14:tracePt t="153400" x="989013" y="4318000"/>
          <p14:tracePt t="153417" x="976313" y="4318000"/>
          <p14:tracePt t="153434" x="963613" y="4318000"/>
          <p14:tracePt t="153464" x="950913" y="4318000"/>
          <p14:tracePt t="153488" x="938213" y="4318000"/>
          <p14:tracePt t="153496" x="925513" y="4330700"/>
          <p14:tracePt t="153503" x="914400" y="4354513"/>
          <p14:tracePt t="153511" x="901700" y="4354513"/>
          <p14:tracePt t="153519" x="901700" y="4367213"/>
          <p14:tracePt t="153527" x="876300" y="4379913"/>
          <p14:tracePt t="153535" x="850900" y="4405313"/>
          <p14:tracePt t="153544" x="838200" y="4418013"/>
          <p14:tracePt t="153552" x="814388" y="4443413"/>
          <p14:tracePt t="153561" x="801688" y="4467225"/>
          <p14:tracePt t="153572" x="788988" y="4492625"/>
          <p14:tracePt t="153576" x="776288" y="4505325"/>
          <p14:tracePt t="153583" x="763588" y="4518025"/>
          <p14:tracePt t="153592" x="750888" y="4530725"/>
          <p14:tracePt t="153601" x="738188" y="4543425"/>
          <p14:tracePt t="153617" x="738188" y="4554538"/>
          <p14:tracePt t="153817" x="725488" y="4554538"/>
          <p14:tracePt t="153832" x="712788" y="4554538"/>
          <p14:tracePt t="153927" x="701675" y="4554538"/>
          <p14:tracePt t="154071" x="701675" y="4543425"/>
          <p14:tracePt t="154080" x="701675" y="4530725"/>
          <p14:tracePt t="154103" x="688975" y="4518025"/>
          <p14:tracePt t="154824" x="688975" y="4505325"/>
          <p14:tracePt t="154847" x="688975" y="4492625"/>
          <p14:tracePt t="154855" x="688975" y="4479925"/>
          <p14:tracePt t="154864" x="688975" y="4467225"/>
          <p14:tracePt t="154962" x="688975" y="4443413"/>
          <p14:tracePt t="156824" x="688975" y="4454525"/>
          <p14:tracePt t="158448" x="701675" y="4454525"/>
          <p14:tracePt t="159368" x="712788" y="4454525"/>
          <p14:tracePt t="159392" x="725488" y="4454525"/>
          <p14:tracePt t="159401" x="738188" y="4454525"/>
          <p14:tracePt t="159408" x="750888" y="4454525"/>
          <p14:tracePt t="159418" x="750888" y="4467225"/>
          <p14:tracePt t="159424" x="776288" y="4467225"/>
          <p14:tracePt t="159432" x="801688" y="4467225"/>
          <p14:tracePt t="159440" x="838200" y="4479925"/>
          <p14:tracePt t="159448" x="876300" y="4492625"/>
          <p14:tracePt t="159456" x="963613" y="4505325"/>
          <p14:tracePt t="159464" x="1076325" y="4530725"/>
          <p14:tracePt t="159472" x="1214438" y="4530725"/>
          <p14:tracePt t="159480" x="1363663" y="4530725"/>
          <p14:tracePt t="159488" x="1527175" y="4543425"/>
          <p14:tracePt t="159497" x="1714500" y="4554538"/>
          <p14:tracePt t="159503" x="1890713" y="4554538"/>
          <p14:tracePt t="159512" x="2078038" y="4554538"/>
          <p14:tracePt t="159519" x="2265363" y="4592638"/>
          <p14:tracePt t="159527" x="2503488" y="4630738"/>
          <p14:tracePt t="159535" x="2703513" y="4679950"/>
          <p14:tracePt t="159544" x="2928938" y="4730750"/>
          <p14:tracePt t="159551" x="3167063" y="4779963"/>
          <p14:tracePt t="159560" x="3392488" y="4818063"/>
          <p14:tracePt t="159568" x="3605213" y="4843463"/>
          <p14:tracePt t="159577" x="3830638" y="4856163"/>
          <p14:tracePt t="159587" x="4043363" y="4879975"/>
          <p14:tracePt t="159594" x="4268788" y="4905375"/>
          <p14:tracePt t="159603" x="4430713" y="4905375"/>
          <p14:tracePt t="159609" x="4594225" y="4930775"/>
          <p14:tracePt t="159617" x="4768850" y="4956175"/>
          <p14:tracePt t="159624" x="4919663" y="4968875"/>
          <p14:tracePt t="159631" x="5068888" y="4992688"/>
          <p14:tracePt t="159640" x="5219700" y="5005388"/>
          <p14:tracePt t="159648" x="5383213" y="5018088"/>
          <p14:tracePt t="159656" x="5532438" y="5018088"/>
          <p14:tracePt t="159664" x="5695950" y="5018088"/>
          <p14:tracePt t="159672" x="5883275" y="5018088"/>
          <p14:tracePt t="159679" x="6034088" y="5018088"/>
          <p14:tracePt t="159687" x="6208713" y="5018088"/>
          <p14:tracePt t="159696" x="6359525" y="5018088"/>
          <p14:tracePt t="159704" x="6534150" y="5018088"/>
          <p14:tracePt t="159713" x="6696075" y="4992688"/>
          <p14:tracePt t="159719" x="6834188" y="4968875"/>
          <p14:tracePt t="159729" x="6972300" y="4918075"/>
          <p14:tracePt t="159735" x="7072313" y="4905375"/>
          <p14:tracePt t="159744" x="7185025" y="4905375"/>
          <p14:tracePt t="159751" x="7323138" y="4892675"/>
          <p14:tracePt t="159759" x="7410450" y="4879975"/>
          <p14:tracePt t="159768" x="7510463" y="4856163"/>
          <p14:tracePt t="159776" x="7635875" y="4843463"/>
          <p14:tracePt t="159785" x="7735888" y="4818063"/>
          <p14:tracePt t="159792" x="7823200" y="4805363"/>
          <p14:tracePt t="159800" x="7886700" y="4792663"/>
          <p14:tracePt t="159808" x="7961313" y="4779963"/>
          <p14:tracePt t="159815" x="8035925" y="4768850"/>
          <p14:tracePt t="159823" x="8086725" y="4756150"/>
          <p14:tracePt t="159832" x="8135938" y="4756150"/>
          <p14:tracePt t="159840" x="8212138" y="4743450"/>
          <p14:tracePt t="159848" x="8286750" y="4718050"/>
          <p14:tracePt t="159856" x="8335963" y="4718050"/>
          <p14:tracePt t="159864" x="8399463" y="4705350"/>
          <p14:tracePt t="159883" x="8548688" y="4679950"/>
          <p14:tracePt t="159887" x="8586788" y="4667250"/>
          <p14:tracePt t="159896" x="8624888" y="4643438"/>
          <p14:tracePt t="159903" x="8650288" y="4643438"/>
          <p14:tracePt t="159912" x="8674100" y="4643438"/>
          <p14:tracePt t="159919" x="8699500" y="4630738"/>
          <p14:tracePt t="159927" x="8712200" y="4630738"/>
          <p14:tracePt t="159953" x="8737600" y="4618038"/>
          <p14:tracePt t="159968" x="8750300" y="4618038"/>
          <p14:tracePt t="159976" x="8763000" y="4618038"/>
          <p14:tracePt t="159984" x="8774113" y="4618038"/>
          <p14:tracePt t="159994" x="8799513" y="4618038"/>
          <p14:tracePt t="160003" x="8837613" y="4605338"/>
          <p14:tracePt t="160009" x="8874125" y="4592638"/>
          <p14:tracePt t="160016" x="8912225" y="4592638"/>
          <p14:tracePt t="160024" x="8937625" y="4592638"/>
          <p14:tracePt t="160032" x="8950325" y="4592638"/>
          <p14:tracePt t="160040" x="8975725" y="4579938"/>
          <p14:tracePt t="160048" x="8986838" y="4567238"/>
          <p14:tracePt t="160056" x="8999538" y="4567238"/>
          <p14:tracePt t="160072" x="9024938" y="4567238"/>
          <p14:tracePt t="160088" x="9037638" y="4567238"/>
          <p14:tracePt t="160096" x="9050338" y="4567238"/>
          <p14:tracePt t="160103" x="9063038" y="4567238"/>
          <p14:tracePt t="160112" x="9075738" y="4567238"/>
          <p14:tracePt t="160119" x="9099550" y="4567238"/>
          <p14:tracePt t="160127" x="9112250" y="4567238"/>
          <p14:tracePt t="160135" x="9124950" y="4567238"/>
          <p14:tracePt t="160144" x="9150350" y="4567238"/>
          <p14:tracePt t="160152" x="9188450" y="4567238"/>
          <p14:tracePt t="160160" x="9199563" y="4579938"/>
          <p14:tracePt t="160167" x="9212263" y="4592638"/>
          <p14:tracePt t="160176" x="9237663" y="4592638"/>
          <p14:tracePt t="160183" x="9250363" y="4592638"/>
          <p14:tracePt t="160207" x="9263063" y="4592638"/>
          <p14:tracePt t="160217" x="9275763" y="4592638"/>
          <p14:tracePt t="160223" x="9288463" y="4592638"/>
          <p14:tracePt t="160232" x="9301163" y="4592638"/>
          <p14:tracePt t="160240" x="9312275" y="4592638"/>
          <p14:tracePt t="160255" x="9337675" y="4592638"/>
          <p14:tracePt t="160272" x="9350375" y="4592638"/>
          <p14:tracePt t="160280" x="9363075" y="4592638"/>
          <p14:tracePt t="160296" x="9375775" y="4592638"/>
          <p14:tracePt t="160312" x="9388475" y="4592638"/>
          <p14:tracePt t="160528" x="9375775" y="4592638"/>
          <p14:tracePt t="160544" x="9363075" y="4592638"/>
          <p14:tracePt t="160559" x="9363075" y="4579938"/>
          <p14:tracePt t="160576" x="9350375" y="4579938"/>
          <p14:tracePt t="160880" x="9350375" y="4567238"/>
          <p14:tracePt t="160895" x="9337675" y="4567238"/>
          <p14:tracePt t="160904" x="9324975" y="4567238"/>
          <p14:tracePt t="160912" x="9301163" y="4567238"/>
          <p14:tracePt t="160919" x="9288463" y="4554538"/>
          <p14:tracePt t="160927" x="9275763" y="4543425"/>
          <p14:tracePt t="160935" x="9263063" y="4530725"/>
          <p14:tracePt t="161144" x="9275763" y="4530725"/>
          <p14:tracePt t="161152" x="9288463" y="4530725"/>
          <p14:tracePt t="161160" x="9301163" y="4530725"/>
          <p14:tracePt t="161167" x="9312275" y="4530725"/>
          <p14:tracePt t="161187" x="9324975" y="4530725"/>
          <p14:tracePt t="161400" x="9312275" y="4530725"/>
          <p14:tracePt t="161409" x="9301163" y="4530725"/>
          <p14:tracePt t="161420" x="9288463" y="4530725"/>
          <p14:tracePt t="161425" x="9275763" y="4530725"/>
          <p14:tracePt t="161618" x="9288463" y="4530725"/>
          <p14:tracePt t="161625" x="9301163" y="4530725"/>
          <p14:tracePt t="161632" x="9312275" y="4530725"/>
          <p14:tracePt t="161641" x="9324975" y="4530725"/>
          <p14:tracePt t="161657" x="9350375" y="4530725"/>
          <p14:tracePt t="161672" x="9363075" y="4530725"/>
          <p14:tracePt t="161816" x="9350375" y="4530725"/>
          <p14:tracePt t="161823" x="9337675" y="4530725"/>
          <p14:tracePt t="161839" x="9324975" y="4530725"/>
          <p14:tracePt t="161847" x="9312275" y="4530725"/>
          <p14:tracePt t="161944" x="9288463" y="4530725"/>
          <p14:tracePt t="162033" x="9301163" y="4530725"/>
          <p14:tracePt t="162041" x="9312275" y="4530725"/>
          <p14:tracePt t="162056" x="9324975" y="4530725"/>
          <p14:tracePt t="162064" x="9337675" y="4530725"/>
          <p14:tracePt t="162072" x="9350375" y="4530725"/>
          <p14:tracePt t="162080" x="9375775" y="4530725"/>
          <p14:tracePt t="162088" x="9388475" y="4530725"/>
          <p14:tracePt t="162104" x="9401175" y="4530725"/>
          <p14:tracePt t="162248" x="9424988" y="4530725"/>
          <p14:tracePt t="162256" x="9424988" y="4543425"/>
          <p14:tracePt t="162263" x="9413875" y="4543425"/>
          <p14:tracePt t="162272" x="9401175" y="4543425"/>
          <p14:tracePt t="162280" x="9388475" y="4543425"/>
          <p14:tracePt t="162287" x="9375775" y="4543425"/>
          <p14:tracePt t="162296" x="9363075" y="4543425"/>
          <p14:tracePt t="162312" x="9337675" y="4543425"/>
          <p14:tracePt t="162368" x="9324975" y="4543425"/>
          <p14:tracePt t="163041" x="9312275" y="4543425"/>
          <p14:tracePt t="163056" x="9288463" y="4530725"/>
          <p14:tracePt t="163065" x="9250363" y="4518025"/>
          <p14:tracePt t="163071" x="9212263" y="4518025"/>
          <p14:tracePt t="163079" x="9188450" y="4518025"/>
          <p14:tracePt t="163088" x="9124950" y="4518025"/>
          <p14:tracePt t="163096" x="9037638" y="4518025"/>
          <p14:tracePt t="163103" x="8963025" y="4518025"/>
          <p14:tracePt t="163112" x="8912225" y="4518025"/>
          <p14:tracePt t="163119" x="8824913" y="4518025"/>
          <p14:tracePt t="163127" x="8737600" y="4518025"/>
          <p14:tracePt t="163135" x="8650288" y="4518025"/>
          <p14:tracePt t="163144" x="8586788" y="4505325"/>
          <p14:tracePt t="163151" x="8486775" y="4492625"/>
          <p14:tracePt t="163160" x="8386763" y="4492625"/>
          <p14:tracePt t="163168" x="8299450" y="4492625"/>
          <p14:tracePt t="163176" x="8174038" y="4467225"/>
          <p14:tracePt t="163184" x="8023225" y="4430713"/>
          <p14:tracePt t="163192" x="7886700" y="4405313"/>
          <p14:tracePt t="163200" x="7748588" y="4367213"/>
          <p14:tracePt t="163207" x="7535863" y="4330700"/>
          <p14:tracePt t="163217" x="7223125" y="4305300"/>
          <p14:tracePt t="163225" x="6884988" y="4305300"/>
          <p14:tracePt t="163233" x="6472238" y="4305300"/>
          <p14:tracePt t="163244" x="6134100" y="4305300"/>
          <p14:tracePt t="163249" x="5783263" y="4318000"/>
          <p14:tracePt t="163256" x="5445125" y="4318000"/>
          <p14:tracePt t="163264" x="5106988" y="4318000"/>
          <p14:tracePt t="163272" x="4832350" y="4318000"/>
          <p14:tracePt t="163279" x="4619625" y="4318000"/>
          <p14:tracePt t="163287" x="4443413" y="4318000"/>
          <p14:tracePt t="163296" x="4294188" y="4330700"/>
          <p14:tracePt t="163303" x="4168775" y="4330700"/>
          <p14:tracePt t="163311" x="4056063" y="4330700"/>
          <p14:tracePt t="163319" x="3956050" y="4330700"/>
          <p14:tracePt t="163327" x="3892550" y="4330700"/>
          <p14:tracePt t="163335" x="3830638" y="4330700"/>
          <p14:tracePt t="163343" x="3767138" y="4330700"/>
          <p14:tracePt t="163351" x="3717925" y="4330700"/>
          <p14:tracePt t="163360" x="3643313" y="4330700"/>
          <p14:tracePt t="163367" x="3579813" y="4341813"/>
          <p14:tracePt t="163375" x="3505200" y="4379913"/>
          <p14:tracePt t="163383" x="3429000" y="4405313"/>
          <p14:tracePt t="163392" x="3367088" y="4405313"/>
          <p14:tracePt t="163401" x="3292475" y="4418013"/>
          <p14:tracePt t="163408" x="3241675" y="4430713"/>
          <p14:tracePt t="163417" x="3205163" y="4430713"/>
          <p14:tracePt t="163424" x="3141663" y="4443413"/>
          <p14:tracePt t="163431" x="3116263" y="4454525"/>
          <p14:tracePt t="163439" x="3092450" y="4454525"/>
          <p14:tracePt t="163447" x="3067050" y="4454525"/>
          <p14:tracePt t="163456" x="3041650" y="4454525"/>
          <p14:tracePt t="163464" x="3016250" y="4454525"/>
          <p14:tracePt t="163472" x="2992438" y="4454525"/>
          <p14:tracePt t="163481" x="2967038" y="4454525"/>
          <p14:tracePt t="163489" x="2928938" y="4454525"/>
          <p14:tracePt t="163497" x="2890838" y="4443413"/>
          <p14:tracePt t="163505" x="2828925" y="4443413"/>
          <p14:tracePt t="163513" x="2778125" y="4443413"/>
          <p14:tracePt t="163520" x="2741613" y="4443413"/>
          <p14:tracePt t="163527" x="2690813" y="4443413"/>
          <p14:tracePt t="163536" x="2667000" y="4443413"/>
          <p14:tracePt t="163544" x="2641600" y="4443413"/>
          <p14:tracePt t="163551" x="2628900" y="4443413"/>
          <p14:tracePt t="163560" x="2616200" y="4443413"/>
          <p14:tracePt t="163568" x="2590800" y="4443413"/>
          <p14:tracePt t="163576" x="2565400" y="4443413"/>
          <p14:tracePt t="163583" x="2541588" y="4443413"/>
          <p14:tracePt t="163591" x="2503488" y="4443413"/>
          <p14:tracePt t="163600" x="2478088" y="4443413"/>
          <p14:tracePt t="163607" x="2452688" y="4467225"/>
          <p14:tracePt t="163616" x="2416175" y="4467225"/>
          <p14:tracePt t="163624" x="2378075" y="4467225"/>
          <p14:tracePt t="163633" x="2328863" y="4479925"/>
          <p14:tracePt t="163640" x="2265363" y="4505325"/>
          <p14:tracePt t="163647" x="2216150" y="4505325"/>
          <p14:tracePt t="163656" x="2178050" y="4505325"/>
          <p14:tracePt t="163664" x="2139950" y="4530725"/>
          <p14:tracePt t="163671" x="2103438" y="4530725"/>
          <p14:tracePt t="163680" x="2052638" y="4543425"/>
          <p14:tracePt t="163688" x="2027238" y="4543425"/>
          <p14:tracePt t="163696" x="1990725" y="4543425"/>
          <p14:tracePt t="163703" x="1952625" y="4543425"/>
          <p14:tracePt t="163713" x="1927225" y="4554538"/>
          <p14:tracePt t="163719" x="1914525" y="4554538"/>
          <p14:tracePt t="163728" x="1903413" y="4567238"/>
          <p14:tracePt t="163744" x="1890713" y="4567238"/>
          <p14:tracePt t="163807" x="1865313" y="4567238"/>
          <p14:tracePt t="163920" x="1852613" y="4567238"/>
          <p14:tracePt t="163936" x="1839913" y="4579938"/>
          <p14:tracePt t="163968" x="1827213" y="4592638"/>
          <p14:tracePt t="163976" x="1814513" y="4592638"/>
          <p14:tracePt t="164008" x="1814513" y="4605338"/>
          <p14:tracePt t="164752" x="1814513" y="4618038"/>
          <p14:tracePt t="164776" x="1827213" y="4643438"/>
          <p14:tracePt t="164783" x="1839913" y="4643438"/>
          <p14:tracePt t="164800" x="1865313" y="4643438"/>
          <p14:tracePt t="164816" x="1890713" y="4643438"/>
          <p14:tracePt t="164824" x="1903413" y="4643438"/>
          <p14:tracePt t="164832" x="1914525" y="4643438"/>
          <p14:tracePt t="164840" x="1927225" y="4656138"/>
          <p14:tracePt t="164847" x="1939925" y="4667250"/>
          <p14:tracePt t="164856" x="1952625" y="4667250"/>
          <p14:tracePt t="164864" x="1965325" y="4667250"/>
          <p14:tracePt t="164883" x="1978025" y="4667250"/>
          <p14:tracePt t="164896" x="2003425" y="4667250"/>
          <p14:tracePt t="164912" x="2014538" y="4679950"/>
          <p14:tracePt t="164919" x="2027238" y="4679950"/>
          <p14:tracePt t="164935" x="2039938" y="4679950"/>
          <p14:tracePt t="164944" x="2065338" y="4692650"/>
          <p14:tracePt t="164951" x="2090738" y="4692650"/>
          <p14:tracePt t="164960" x="2127250" y="4692650"/>
          <p14:tracePt t="164968" x="2152650" y="4692650"/>
          <p14:tracePt t="164976" x="2190750" y="4692650"/>
          <p14:tracePt t="164984" x="2228850" y="4705350"/>
          <p14:tracePt t="164991" x="2265363" y="4718050"/>
          <p14:tracePt t="165001" x="2290763" y="4718050"/>
          <p14:tracePt t="165007" x="2339975" y="4718050"/>
          <p14:tracePt t="165017" x="2416175" y="4730750"/>
          <p14:tracePt t="165024" x="2478088" y="4743450"/>
          <p14:tracePt t="165033" x="2554288" y="4756150"/>
          <p14:tracePt t="165039" x="2654300" y="4756150"/>
          <p14:tracePt t="165048" x="2767013" y="4756150"/>
          <p14:tracePt t="165055" x="2854325" y="4756150"/>
          <p14:tracePt t="165064" x="2954338" y="4756150"/>
          <p14:tracePt t="165071" x="3079750" y="4756150"/>
          <p14:tracePt t="165080" x="3192463" y="4756150"/>
          <p14:tracePt t="165087" x="3305175" y="4756150"/>
          <p14:tracePt t="165096" x="3405188" y="4756150"/>
          <p14:tracePt t="165103" x="3530600" y="4756150"/>
          <p14:tracePt t="165112" x="3605213" y="4756150"/>
          <p14:tracePt t="165119" x="3705225" y="4756150"/>
          <p14:tracePt t="165127" x="3805238" y="4768850"/>
          <p14:tracePt t="165135" x="3879850" y="4805363"/>
          <p14:tracePt t="165144" x="3968750" y="4818063"/>
          <p14:tracePt t="165151" x="4056063" y="4830763"/>
          <p14:tracePt t="165160" x="4143375" y="4843463"/>
          <p14:tracePt t="165167" x="4230688" y="4856163"/>
          <p14:tracePt t="165176" x="4343400" y="4868863"/>
          <p14:tracePt t="165183" x="4443413" y="4879975"/>
          <p14:tracePt t="165191" x="4530725" y="4905375"/>
          <p14:tracePt t="165200" x="4656138" y="4905375"/>
          <p14:tracePt t="165208" x="4768850" y="4905375"/>
          <p14:tracePt t="165217" x="4881563" y="4905375"/>
          <p14:tracePt t="165224" x="4981575" y="4905375"/>
          <p14:tracePt t="165233" x="5094288" y="4905375"/>
          <p14:tracePt t="165239" x="5219700" y="4905375"/>
          <p14:tracePt t="165248" x="5332413" y="4905375"/>
          <p14:tracePt t="165256" x="5432425" y="4905375"/>
          <p14:tracePt t="165263" x="5557838" y="4905375"/>
          <p14:tracePt t="165272" x="5657850" y="4905375"/>
          <p14:tracePt t="165281" x="5770563" y="4918075"/>
          <p14:tracePt t="165289" x="5895975" y="4930775"/>
          <p14:tracePt t="165297" x="5995988" y="4930775"/>
          <p14:tracePt t="165305" x="6096000" y="4930775"/>
          <p14:tracePt t="165314" x="6196013" y="4930775"/>
          <p14:tracePt t="165322" x="6308725" y="4930775"/>
          <p14:tracePt t="165328" x="6396038" y="4930775"/>
          <p14:tracePt t="165336" x="6483350" y="4930775"/>
          <p14:tracePt t="165344" x="6584950" y="4930775"/>
          <p14:tracePt t="165351" x="6684963" y="4930775"/>
          <p14:tracePt t="165360" x="6784975" y="4943475"/>
          <p14:tracePt t="165367" x="6846888" y="4943475"/>
          <p14:tracePt t="165376" x="6934200" y="4943475"/>
          <p14:tracePt t="165384" x="7034213" y="4943475"/>
          <p14:tracePt t="165391" x="7123113" y="4943475"/>
          <p14:tracePt t="165400" x="7223125" y="4943475"/>
          <p14:tracePt t="165407" x="7272338" y="4943475"/>
          <p14:tracePt t="165417" x="7335838" y="4943475"/>
          <p14:tracePt t="165423" x="7410450" y="4943475"/>
          <p14:tracePt t="165434" x="7459663" y="4943475"/>
          <p14:tracePt t="165439" x="7497763" y="4943475"/>
          <p14:tracePt t="165447" x="7535863" y="4943475"/>
          <p14:tracePt t="165455" x="7572375" y="4930775"/>
          <p14:tracePt t="165464" x="7610475" y="4918075"/>
          <p14:tracePt t="165471" x="7673975" y="4905375"/>
          <p14:tracePt t="165480" x="7710488" y="4892675"/>
          <p14:tracePt t="165487" x="7761288" y="4879975"/>
          <p14:tracePt t="165496" x="7797800" y="4879975"/>
          <p14:tracePt t="165504" x="7848600" y="4868863"/>
          <p14:tracePt t="165512" x="7886700" y="4843463"/>
          <p14:tracePt t="165519" x="7935913" y="4843463"/>
          <p14:tracePt t="165528" x="7986713" y="4818063"/>
          <p14:tracePt t="165535" x="8010525" y="4818063"/>
          <p14:tracePt t="165544" x="8035925" y="4818063"/>
          <p14:tracePt t="165551" x="8074025" y="4818063"/>
          <p14:tracePt t="165560" x="8123238" y="4792663"/>
          <p14:tracePt t="165568" x="8161338" y="4779963"/>
          <p14:tracePt t="165576" x="8199438" y="4768850"/>
          <p14:tracePt t="165584" x="8248650" y="4768850"/>
          <p14:tracePt t="165592" x="8299450" y="4756150"/>
          <p14:tracePt t="165600" x="8348663" y="4756150"/>
          <p14:tracePt t="165607" x="8435975" y="4730750"/>
          <p14:tracePt t="165617" x="8499475" y="4705350"/>
          <p14:tracePt t="165623" x="8561388" y="4679950"/>
          <p14:tracePt t="165632" x="8624888" y="4667250"/>
          <p14:tracePt t="165640" x="8661400" y="4656138"/>
          <p14:tracePt t="165648" x="8699500" y="4656138"/>
          <p14:tracePt t="165656" x="8712200" y="4656138"/>
          <p14:tracePt t="165663" x="8737600" y="4643438"/>
          <p14:tracePt t="165673" x="8750300" y="4630738"/>
          <p14:tracePt t="165681" x="8774113" y="4630738"/>
          <p14:tracePt t="165690" x="8799513" y="4630738"/>
          <p14:tracePt t="165697" x="8837613" y="4618038"/>
          <p14:tracePt t="165707" x="8874125" y="4618038"/>
          <p14:tracePt t="165713" x="8912225" y="4618038"/>
          <p14:tracePt t="165722" x="8950325" y="4592638"/>
          <p14:tracePt t="165728" x="8986838" y="4579938"/>
          <p14:tracePt t="165736" x="9037638" y="4579938"/>
          <p14:tracePt t="165743" x="9075738" y="4567238"/>
          <p14:tracePt t="165752" x="9112250" y="4554538"/>
          <p14:tracePt t="165760" x="9150350" y="4543425"/>
          <p14:tracePt t="165768" x="9175750" y="4543425"/>
          <p14:tracePt t="165776" x="9224963" y="4530725"/>
          <p14:tracePt t="165784" x="9250363" y="4505325"/>
          <p14:tracePt t="165791" x="9275763" y="4505325"/>
          <p14:tracePt t="165800" x="9301163" y="4492625"/>
          <p14:tracePt t="165808" x="9324975" y="4479925"/>
          <p14:tracePt t="165817" x="9350375" y="4479925"/>
          <p14:tracePt t="165840" x="9363075" y="4479925"/>
          <p14:tracePt t="165864" x="9375775" y="4467225"/>
          <p14:tracePt t="165872" x="9388475" y="4467225"/>
          <p14:tracePt t="165879" x="9388475" y="4454525"/>
          <p14:tracePt t="165887" x="9401175" y="4454525"/>
          <p14:tracePt t="165900" x="9413875" y="4443413"/>
          <p14:tracePt t="165904" x="9424988" y="4430713"/>
          <p14:tracePt t="165937" x="9450388" y="4430713"/>
          <p14:tracePt t="165945" x="9450388" y="4418013"/>
          <p14:tracePt t="165961" x="9463088" y="4418013"/>
          <p14:tracePt t="165970" x="9475788" y="4418013"/>
          <p14:tracePt t="165979" x="9488488" y="4418013"/>
          <p14:tracePt t="165988" x="9501188" y="4418013"/>
          <p14:tracePt t="166001" x="9513888" y="4418013"/>
          <p14:tracePt t="166032" x="9525000" y="4405313"/>
          <p14:tracePt t="166072" x="9550400" y="4392613"/>
          <p14:tracePt t="166096" x="9575800" y="4379913"/>
          <p14:tracePt t="166104" x="9575800" y="4367213"/>
          <p14:tracePt t="166127" x="9601200" y="4354513"/>
          <p14:tracePt t="166144" x="9601200" y="4341813"/>
          <p14:tracePt t="166152" x="9613900" y="4341813"/>
          <p14:tracePt t="166169" x="9626600" y="4330700"/>
          <p14:tracePt t="166176" x="9626600" y="4318000"/>
          <p14:tracePt t="166191" x="9650413" y="4305300"/>
          <p14:tracePt t="166207" x="9650413" y="4292600"/>
          <p14:tracePt t="166216" x="9663113" y="4292600"/>
          <p14:tracePt t="166232" x="9675813" y="4279900"/>
          <p14:tracePt t="166240" x="9688513" y="4267200"/>
          <p14:tracePt t="166247" x="9688513" y="4254500"/>
          <p14:tracePt t="166255" x="9701213" y="4241800"/>
          <p14:tracePt t="166264" x="9713913" y="4230688"/>
          <p14:tracePt t="166272" x="9713913" y="4217988"/>
          <p14:tracePt t="166280" x="9726613" y="4217988"/>
          <p14:tracePt t="166288" x="9739313" y="4192588"/>
          <p14:tracePt t="166296" x="9750425" y="4179888"/>
          <p14:tracePt t="166303" x="9763125" y="4167188"/>
          <p14:tracePt t="166665" x="9763125" y="4154488"/>
          <p14:tracePt t="166687" x="9775825" y="4154488"/>
          <p14:tracePt t="166720" x="9775825" y="4141788"/>
          <p14:tracePt t="166841" x="9775825" y="4129088"/>
          <p14:tracePt t="166872" x="9775825" y="4117975"/>
          <p14:tracePt t="166887" x="9775825" y="4105275"/>
          <p14:tracePt t="166903" x="9775825" y="4092575"/>
          <p14:tracePt t="166928" x="9775825" y="4079875"/>
          <p14:tracePt t="170008" x="9775825" y="4105275"/>
          <p14:tracePt t="170024" x="9775825" y="4129088"/>
          <p14:tracePt t="170032" x="9775825" y="4154488"/>
          <p14:tracePt t="170039" x="9763125" y="4179888"/>
          <p14:tracePt t="170047" x="9763125" y="4192588"/>
          <p14:tracePt t="170055" x="9763125" y="4205288"/>
          <p14:tracePt t="170064" x="9763125" y="4217988"/>
          <p14:tracePt t="170072" x="9763125" y="4230688"/>
          <p14:tracePt t="170080" x="9750425" y="4241800"/>
          <p14:tracePt t="170095" x="9739313" y="4254500"/>
          <p14:tracePt t="170144" x="9739313" y="4267200"/>
          <p14:tracePt t="170152" x="9739313" y="4279900"/>
          <p14:tracePt t="170160" x="9739313" y="4305300"/>
          <p14:tracePt t="170183" x="9739313" y="4318000"/>
          <p14:tracePt t="170199" x="9739313" y="4330700"/>
          <p14:tracePt t="170216" x="9739313" y="4341813"/>
          <p14:tracePt t="170241" x="9739313" y="4367213"/>
          <p14:tracePt t="170257" x="9726613" y="4379913"/>
          <p14:tracePt t="170273" x="9713913" y="4392613"/>
          <p14:tracePt t="170295" x="9713913" y="4418013"/>
          <p14:tracePt t="170344" x="9713913" y="4430713"/>
          <p14:tracePt t="170656" x="9713913" y="4418013"/>
          <p14:tracePt t="170688" x="9713913" y="4405313"/>
          <p14:tracePt t="171320" x="9713913" y="4392613"/>
          <p14:tracePt t="171327" x="9701213" y="4379913"/>
          <p14:tracePt t="171335" x="9675813" y="4379913"/>
          <p14:tracePt t="171344" x="9637713" y="4379913"/>
          <p14:tracePt t="171351" x="9601200" y="4379913"/>
          <p14:tracePt t="171359" x="9550400" y="4379913"/>
          <p14:tracePt t="171367" x="9501188" y="4379913"/>
          <p14:tracePt t="171376" x="9424988" y="4379913"/>
          <p14:tracePt t="171383" x="9350375" y="4379913"/>
          <p14:tracePt t="171392" x="9250363" y="4379913"/>
          <p14:tracePt t="171400" x="9150350" y="4379913"/>
          <p14:tracePt t="171407" x="9050338" y="4379913"/>
          <p14:tracePt t="171417" x="8924925" y="4379913"/>
          <p14:tracePt t="171424" x="8824913" y="4379913"/>
          <p14:tracePt t="171432" x="8712200" y="4379913"/>
          <p14:tracePt t="171440" x="8561388" y="4367213"/>
          <p14:tracePt t="171447" x="8412163" y="4367213"/>
          <p14:tracePt t="171456" x="8212138" y="4367213"/>
          <p14:tracePt t="171464" x="7999413" y="4367213"/>
          <p14:tracePt t="171472" x="7723188" y="4341813"/>
          <p14:tracePt t="171480" x="7410450" y="4330700"/>
          <p14:tracePt t="171488" x="7072313" y="4267200"/>
          <p14:tracePt t="171496" x="6746875" y="4217988"/>
          <p14:tracePt t="171503" x="6434138" y="4192588"/>
          <p14:tracePt t="171512" x="6121400" y="4179888"/>
          <p14:tracePt t="171519" x="5821363" y="4117975"/>
          <p14:tracePt t="171527" x="5545138" y="4105275"/>
          <p14:tracePt t="171535" x="5319713" y="4092575"/>
          <p14:tracePt t="171544" x="5094288" y="4054475"/>
          <p14:tracePt t="171551" x="4894263" y="4005263"/>
          <p14:tracePt t="171560" x="4743450" y="3967163"/>
          <p14:tracePt t="171567" x="4606925" y="3941763"/>
          <p14:tracePt t="171575" x="4494213" y="3916363"/>
          <p14:tracePt t="171585" x="4356100" y="3905250"/>
          <p14:tracePt t="171592" x="4205288" y="3892550"/>
          <p14:tracePt t="171600" x="4068763" y="3892550"/>
          <p14:tracePt t="171607" x="3905250" y="3892550"/>
          <p14:tracePt t="171616" x="3756025" y="3905250"/>
          <p14:tracePt t="171624" x="3605213" y="3941763"/>
          <p14:tracePt t="171631" x="3454400" y="3967163"/>
          <p14:tracePt t="171640" x="3279775" y="4005263"/>
          <p14:tracePt t="171647" x="3128963" y="4054475"/>
          <p14:tracePt t="171656" x="2992438" y="4092575"/>
          <p14:tracePt t="171664" x="2841625" y="4129088"/>
          <p14:tracePt t="171672" x="2667000" y="4167188"/>
          <p14:tracePt t="171680" x="2516188" y="4205288"/>
          <p14:tracePt t="171688" x="2403475" y="4230688"/>
          <p14:tracePt t="171696" x="2278063" y="4279900"/>
          <p14:tracePt t="171703" x="2178050" y="4292600"/>
          <p14:tracePt t="171712" x="2103438" y="4305300"/>
          <p14:tracePt t="171719" x="2052638" y="4305300"/>
          <p14:tracePt t="171728" x="1978025" y="4330700"/>
          <p14:tracePt t="171735" x="1939925" y="4341813"/>
          <p14:tracePt t="171744" x="1914525" y="4354513"/>
          <p14:tracePt t="171751" x="1865313" y="4379913"/>
          <p14:tracePt t="171759" x="1814513" y="4379913"/>
          <p14:tracePt t="171767" x="1765300" y="4379913"/>
          <p14:tracePt t="171778" x="1714500" y="4392613"/>
          <p14:tracePt t="171786" x="1677988" y="4405313"/>
          <p14:tracePt t="171793" x="1627188" y="4430713"/>
          <p14:tracePt t="171804" x="1589088" y="4430713"/>
          <p14:tracePt t="171808" x="1565275" y="4443413"/>
          <p14:tracePt t="171817" x="1539875" y="4454525"/>
          <p14:tracePt t="171824" x="1514475" y="4454525"/>
          <p14:tracePt t="171831" x="1501775" y="4467225"/>
          <p14:tracePt t="171839" x="1501775" y="4479925"/>
          <p14:tracePt t="171847" x="1476375" y="4492625"/>
          <p14:tracePt t="171856" x="1452563" y="4505325"/>
          <p14:tracePt t="171866" x="1439863" y="4518025"/>
          <p14:tracePt t="171871" x="1414463" y="4530725"/>
          <p14:tracePt t="171880" x="1376363" y="4543425"/>
          <p14:tracePt t="171887" x="1363663" y="4554538"/>
          <p14:tracePt t="171896" x="1339850" y="4554538"/>
          <p14:tracePt t="171903" x="1327150" y="4554538"/>
          <p14:tracePt t="171920" x="1301750" y="4554538"/>
          <p14:tracePt t="171935" x="1276350" y="4567238"/>
          <p14:tracePt t="171951" x="1263650" y="4567238"/>
          <p14:tracePt t="171960" x="1252538" y="4579938"/>
          <p14:tracePt t="171968" x="1239838" y="4579938"/>
          <p14:tracePt t="171976" x="1227138" y="4579938"/>
          <p14:tracePt t="171984" x="1214438" y="4579938"/>
          <p14:tracePt t="171992" x="1201738" y="4592638"/>
          <p14:tracePt t="172000" x="1176338" y="4592638"/>
          <p14:tracePt t="172007" x="1163638" y="4592638"/>
          <p14:tracePt t="172017" x="1163638" y="4605338"/>
          <p14:tracePt t="172023" x="1139825" y="4605338"/>
          <p14:tracePt t="172031" x="1139825" y="4618038"/>
          <p14:tracePt t="172040" x="1127125" y="4618038"/>
          <p14:tracePt t="172047" x="1114425" y="4630738"/>
          <p14:tracePt t="172072" x="1101725" y="4630738"/>
          <p14:tracePt t="172080" x="1076325" y="4630738"/>
          <p14:tracePt t="172087" x="1027113" y="4656138"/>
          <p14:tracePt t="172095" x="950913" y="4667250"/>
          <p14:tracePt t="172104" x="863600" y="4692650"/>
          <p14:tracePt t="172112" x="801688" y="4718050"/>
          <p14:tracePt t="172119" x="701675" y="4768850"/>
          <p14:tracePt t="172127" x="600075" y="4818063"/>
          <p14:tracePt t="172135" x="538163" y="4856163"/>
          <p14:tracePt t="172144" x="488950" y="4892675"/>
          <p14:tracePt t="172151" x="450850" y="4905375"/>
          <p14:tracePt t="172199" x="450850" y="4918075"/>
          <p14:tracePt t="172224" x="450850" y="4930775"/>
          <p14:tracePt t="172256" x="450850" y="4943475"/>
          <p14:tracePt t="172280" x="463550" y="4943475"/>
          <p14:tracePt t="172288" x="476250" y="4943475"/>
          <p14:tracePt t="172295" x="488950" y="4943475"/>
          <p14:tracePt t="172311" x="512763" y="4943475"/>
          <p14:tracePt t="172327" x="538163" y="4943475"/>
          <p14:tracePt t="172335" x="563563" y="4943475"/>
          <p14:tracePt t="172344" x="588963" y="4943475"/>
          <p14:tracePt t="172351" x="600075" y="4943475"/>
          <p14:tracePt t="172360" x="625475" y="4943475"/>
          <p14:tracePt t="172367" x="638175" y="4943475"/>
          <p14:tracePt t="172376" x="663575" y="4943475"/>
          <p14:tracePt t="172728" x="688975" y="4943475"/>
          <p14:tracePt t="172769" x="688975" y="4930775"/>
          <p14:tracePt t="172809" x="701675" y="4892675"/>
          <p14:tracePt t="172967" x="701675" y="4879975"/>
          <p14:tracePt t="174944" x="701675" y="4856163"/>
          <p14:tracePt t="174969" x="701675" y="4843463"/>
          <p14:tracePt t="174978" x="701675" y="4830763"/>
          <p14:tracePt t="175000" x="701675" y="4818063"/>
          <p14:tracePt t="175007" x="701675" y="4805363"/>
          <p14:tracePt t="175024" x="712788" y="4805363"/>
          <p14:tracePt t="175031" x="712788" y="4792663"/>
          <p14:tracePt t="175055" x="712788" y="4779963"/>
          <p14:tracePt t="177992" x="725488" y="4768850"/>
          <p14:tracePt t="178000" x="738188" y="4768850"/>
          <p14:tracePt t="178015" x="750888" y="4768850"/>
          <p14:tracePt t="178520" x="763588" y="4768850"/>
          <p14:tracePt t="178528" x="776288" y="4768850"/>
          <p14:tracePt t="178536" x="788988" y="4768850"/>
          <p14:tracePt t="178544" x="801688" y="4768850"/>
          <p14:tracePt t="178552" x="814388" y="4768850"/>
          <p14:tracePt t="178560" x="838200" y="4768850"/>
          <p14:tracePt t="178568" x="876300" y="4768850"/>
          <p14:tracePt t="178576" x="914400" y="4768850"/>
          <p14:tracePt t="178584" x="950913" y="4768850"/>
          <p14:tracePt t="178591" x="989013" y="4768850"/>
          <p14:tracePt t="178599" x="1038225" y="4768850"/>
          <p14:tracePt t="178607" x="1076325" y="4768850"/>
          <p14:tracePt t="178616" x="1139825" y="4768850"/>
          <p14:tracePt t="178624" x="1176338" y="4768850"/>
          <p14:tracePt t="178633" x="1214438" y="4768850"/>
          <p14:tracePt t="178640" x="1263650" y="4768850"/>
          <p14:tracePt t="178647" x="1339850" y="4756150"/>
          <p14:tracePt t="178656" x="1414463" y="4743450"/>
          <p14:tracePt t="178664" x="1476375" y="4743450"/>
          <p14:tracePt t="178672" x="1539875" y="4743450"/>
          <p14:tracePt t="178680" x="1614488" y="4743450"/>
          <p14:tracePt t="178687" x="1652588" y="4743450"/>
          <p14:tracePt t="178696" x="1701800" y="4743450"/>
          <p14:tracePt t="178704" x="1765300" y="4743450"/>
          <p14:tracePt t="178711" x="1839913" y="4743450"/>
          <p14:tracePt t="178719" x="1914525" y="4743450"/>
          <p14:tracePt t="178728" x="1978025" y="4743450"/>
          <p14:tracePt t="178735" x="2052638" y="4743450"/>
          <p14:tracePt t="178743" x="2139950" y="4743450"/>
          <p14:tracePt t="178751" x="2239963" y="4743450"/>
          <p14:tracePt t="178759" x="2328863" y="4743450"/>
          <p14:tracePt t="178767" x="2428875" y="4743450"/>
          <p14:tracePt t="178776" x="2528888" y="4743450"/>
          <p14:tracePt t="178783" x="2641600" y="4743450"/>
          <p14:tracePt t="178792" x="2754313" y="4743450"/>
          <p14:tracePt t="178800" x="2879725" y="4743450"/>
          <p14:tracePt t="178808" x="2992438" y="4743450"/>
          <p14:tracePt t="178817" x="3092450" y="4743450"/>
          <p14:tracePt t="178823" x="3228975" y="4743450"/>
          <p14:tracePt t="178833" x="3354388" y="4743450"/>
          <p14:tracePt t="178840" x="3505200" y="4743450"/>
          <p14:tracePt t="178849" x="3643313" y="4743450"/>
          <p14:tracePt t="178856" x="3805238" y="4743450"/>
          <p14:tracePt t="178864" x="3956050" y="4756150"/>
          <p14:tracePt t="178872" x="4105275" y="4768850"/>
          <p14:tracePt t="178882" x="4256088" y="4768850"/>
          <p14:tracePt t="178888" x="4406900" y="4768850"/>
          <p14:tracePt t="178896" x="4530725" y="4768850"/>
          <p14:tracePt t="178903" x="4656138" y="4768850"/>
          <p14:tracePt t="178912" x="4794250" y="4768850"/>
          <p14:tracePt t="178919" x="4906963" y="4768850"/>
          <p14:tracePt t="178928" x="4994275" y="4768850"/>
          <p14:tracePt t="178935" x="5081588" y="4768850"/>
          <p14:tracePt t="178943" x="5170488" y="4768850"/>
          <p14:tracePt t="178951" x="5281613" y="4768850"/>
          <p14:tracePt t="178960" x="5394325" y="4768850"/>
          <p14:tracePt t="178970" x="5495925" y="4768850"/>
          <p14:tracePt t="178977" x="5595938" y="4768850"/>
          <p14:tracePt t="178986" x="5695950" y="4768850"/>
          <p14:tracePt t="178993" x="5795963" y="4768850"/>
          <p14:tracePt t="179002" x="5895975" y="4768850"/>
          <p14:tracePt t="179009" x="5995988" y="4768850"/>
          <p14:tracePt t="179020" x="6121400" y="4779963"/>
          <p14:tracePt t="179024" x="6208713" y="4792663"/>
          <p14:tracePt t="179033" x="6308725" y="4805363"/>
          <p14:tracePt t="179039" x="6408738" y="4805363"/>
          <p14:tracePt t="179048" x="6496050" y="4805363"/>
          <p14:tracePt t="179056" x="6596063" y="4805363"/>
          <p14:tracePt t="179064" x="6659563" y="4805363"/>
          <p14:tracePt t="179072" x="6759575" y="4805363"/>
          <p14:tracePt t="179079" x="6859588" y="4805363"/>
          <p14:tracePt t="179087" x="6959600" y="4805363"/>
          <p14:tracePt t="179096" x="7046913" y="4805363"/>
          <p14:tracePt t="179104" x="7146925" y="4818063"/>
          <p14:tracePt t="179111" x="7210425" y="4818063"/>
          <p14:tracePt t="179119" x="7310438" y="4818063"/>
          <p14:tracePt t="179128" x="7410450" y="4818063"/>
          <p14:tracePt t="179135" x="7510463" y="4818063"/>
          <p14:tracePt t="179145" x="7597775" y="4830763"/>
          <p14:tracePt t="179151" x="7710488" y="4843463"/>
          <p14:tracePt t="179160" x="7773988" y="4843463"/>
          <p14:tracePt t="179167" x="7861300" y="4843463"/>
          <p14:tracePt t="179176" x="7923213" y="4843463"/>
          <p14:tracePt t="179183" x="7974013" y="4843463"/>
          <p14:tracePt t="179192" x="8048625" y="4843463"/>
          <p14:tracePt t="179199" x="8110538" y="4843463"/>
          <p14:tracePt t="179207" x="8199438" y="4843463"/>
          <p14:tracePt t="179216" x="8261350" y="4843463"/>
          <p14:tracePt t="179224" x="8312150" y="4843463"/>
          <p14:tracePt t="179233" x="8399463" y="4843463"/>
          <p14:tracePt t="179240" x="8499475" y="4843463"/>
          <p14:tracePt t="179247" x="8574088" y="4843463"/>
          <p14:tracePt t="179256" x="8674100" y="4843463"/>
          <p14:tracePt t="179264" x="8786813" y="4843463"/>
          <p14:tracePt t="179272" x="8886825" y="4843463"/>
          <p14:tracePt t="179279" x="8975725" y="4843463"/>
          <p14:tracePt t="179288" x="9063038" y="4830763"/>
          <p14:tracePt t="179296" x="9137650" y="4818063"/>
          <p14:tracePt t="179304" x="9250363" y="4818063"/>
          <p14:tracePt t="179312" x="9301163" y="4818063"/>
          <p14:tracePt t="179319" x="9375775" y="4818063"/>
          <p14:tracePt t="179328" x="9450388" y="4818063"/>
          <p14:tracePt t="179335" x="9501188" y="4818063"/>
          <p14:tracePt t="179345" x="9563100" y="4818063"/>
          <p14:tracePt t="179351" x="9601200" y="4818063"/>
          <p14:tracePt t="179359" x="9637713" y="4818063"/>
          <p14:tracePt t="179367" x="9675813" y="4818063"/>
          <p14:tracePt t="179377" x="9726613" y="4818063"/>
          <p14:tracePt t="179383" x="9763125" y="4818063"/>
          <p14:tracePt t="179391" x="9788525" y="4818063"/>
          <p14:tracePt t="179399" x="9826625" y="4830763"/>
          <p14:tracePt t="179408" x="9863138" y="4830763"/>
          <p14:tracePt t="179421" x="9888538" y="4830763"/>
          <p14:tracePt t="179425" x="9901238" y="4843463"/>
          <p14:tracePt t="179435" x="9926638" y="4843463"/>
          <p14:tracePt t="179440" x="9926638" y="4856163"/>
          <p14:tracePt t="179448" x="9939338" y="4856163"/>
          <p14:tracePt t="179456" x="9952038" y="4856163"/>
          <p14:tracePt t="179464" x="9963150" y="4868863"/>
          <p14:tracePt t="179656" x="9952038" y="4868863"/>
          <p14:tracePt t="179663" x="9939338" y="4868863"/>
          <p14:tracePt t="179672" x="9926638" y="4868863"/>
          <p14:tracePt t="179680" x="9913938" y="4868863"/>
          <p14:tracePt t="179688" x="9901238" y="4868863"/>
          <p14:tracePt t="179695" x="9888538" y="4868863"/>
          <p14:tracePt t="179720" x="9863138" y="4868863"/>
          <p14:tracePt t="179744" x="9852025" y="4868863"/>
          <p14:tracePt t="179751" x="9839325" y="4868863"/>
          <p14:tracePt t="179767" x="9826625" y="4856163"/>
          <p14:tracePt t="179776" x="9813925" y="4856163"/>
          <p14:tracePt t="181554" x="9839325" y="4856163"/>
          <p14:tracePt t="181600" x="9852025" y="4856163"/>
          <p14:tracePt t="181608" x="9863138" y="4856163"/>
          <p14:tracePt t="181647" x="9875838" y="4856163"/>
          <p14:tracePt t="181792" x="9875838" y="4868863"/>
          <p14:tracePt t="181912" x="9863138" y="4868863"/>
          <p14:tracePt t="181920" x="9852025" y="4868863"/>
          <p14:tracePt t="181928" x="9813925" y="4879975"/>
          <p14:tracePt t="181936" x="9788525" y="4879975"/>
          <p14:tracePt t="181944" x="9763125" y="4892675"/>
          <p14:tracePt t="181952" x="9739313" y="4892675"/>
          <p14:tracePt t="181960" x="9726613" y="4892675"/>
          <p14:tracePt t="182120" x="9726613" y="4905375"/>
          <p14:tracePt t="182167" x="9739313" y="4905375"/>
          <p14:tracePt t="182175" x="9750425" y="4905375"/>
          <p14:tracePt t="182183" x="9763125" y="4905375"/>
          <p14:tracePt t="182192" x="9775825" y="4918075"/>
          <p14:tracePt t="183984" x="9788525" y="4918075"/>
          <p14:tracePt t="185584" x="9788525" y="4892675"/>
          <p14:tracePt t="185592" x="9763125" y="4892675"/>
          <p14:tracePt t="185599" x="9701213" y="4892675"/>
          <p14:tracePt t="185607" x="9650413" y="4892675"/>
          <p14:tracePt t="185616" x="9601200" y="4892675"/>
          <p14:tracePt t="185624" x="9550400" y="4892675"/>
          <p14:tracePt t="185634" x="9513888" y="4892675"/>
          <p14:tracePt t="185639" x="9488488" y="4892675"/>
          <p14:tracePt t="185648" x="9450388" y="4892675"/>
          <p14:tracePt t="185656" x="9413875" y="4892675"/>
          <p14:tracePt t="185664" x="9363075" y="4892675"/>
          <p14:tracePt t="185671" x="9312275" y="4892675"/>
          <p14:tracePt t="185679" x="9250363" y="4892675"/>
          <p14:tracePt t="185688" x="9188450" y="4892675"/>
          <p14:tracePt t="185696" x="9124950" y="4892675"/>
          <p14:tracePt t="185704" x="9037638" y="4892675"/>
          <p14:tracePt t="185712" x="8950325" y="4892675"/>
          <p14:tracePt t="185720" x="8837613" y="4892675"/>
          <p14:tracePt t="185727" x="8699500" y="4892675"/>
          <p14:tracePt t="185736" x="8574088" y="4892675"/>
          <p14:tracePt t="185744" x="8399463" y="4892675"/>
          <p14:tracePt t="185752" x="8223250" y="4892675"/>
          <p14:tracePt t="185760" x="8023225" y="4892675"/>
          <p14:tracePt t="185767" x="7723188" y="4918075"/>
          <p14:tracePt t="185776" x="7385050" y="4930775"/>
          <p14:tracePt t="185783" x="7134225" y="4943475"/>
          <p14:tracePt t="185792" x="6897688" y="4943475"/>
          <p14:tracePt t="185799" x="6646863" y="4943475"/>
          <p14:tracePt t="185807" x="6446838" y="4943475"/>
          <p14:tracePt t="185816" x="6208713" y="4943475"/>
          <p14:tracePt t="185824" x="5970588" y="4943475"/>
          <p14:tracePt t="185834" x="5757863" y="4943475"/>
          <p14:tracePt t="185839" x="5545138" y="4943475"/>
          <p14:tracePt t="185847" x="5332413" y="4943475"/>
          <p14:tracePt t="185855" x="5094288" y="4943475"/>
          <p14:tracePt t="185864" x="4856163" y="4943475"/>
          <p14:tracePt t="185871" x="4619625" y="4943475"/>
          <p14:tracePt t="185880" x="4381500" y="4943475"/>
          <p14:tracePt t="185901" x="3730625" y="4943475"/>
          <p14:tracePt t="185906" x="3492500" y="4943475"/>
          <p14:tracePt t="185913" x="3216275" y="4943475"/>
          <p14:tracePt t="185920" x="2992438" y="4943475"/>
          <p14:tracePt t="185928" x="2803525" y="4981575"/>
          <p14:tracePt t="185936" x="2641600" y="4992688"/>
          <p14:tracePt t="185944" x="2490788" y="4992688"/>
          <p14:tracePt t="185951" x="2390775" y="4992688"/>
          <p14:tracePt t="185960" x="2252663" y="4992688"/>
          <p14:tracePt t="185967" x="2139950" y="4992688"/>
          <p14:tracePt t="185976" x="2039938" y="4992688"/>
          <p14:tracePt t="185983" x="1927225" y="4992688"/>
          <p14:tracePt t="185992" x="1801813" y="4992688"/>
          <p14:tracePt t="185999" x="1701800" y="4992688"/>
          <p14:tracePt t="186007" x="1601788" y="5005388"/>
          <p14:tracePt t="186016" x="1501775" y="5005388"/>
          <p14:tracePt t="186023" x="1389063" y="5005388"/>
          <p14:tracePt t="186032" x="1289050" y="5018088"/>
          <p14:tracePt t="186040" x="1176338" y="5043488"/>
          <p14:tracePt t="186048" x="1089025" y="5056188"/>
          <p14:tracePt t="186056" x="1001713" y="5092700"/>
          <p14:tracePt t="186064" x="914400" y="5118100"/>
          <p14:tracePt t="186073" x="863600" y="5130800"/>
          <p14:tracePt t="186080" x="838200" y="5143500"/>
          <p14:tracePt t="186112" x="825500" y="5156200"/>
          <p14:tracePt t="186128" x="825500" y="5168900"/>
          <p14:tracePt t="186135" x="801688" y="5181600"/>
          <p14:tracePt t="186144" x="801688" y="5194300"/>
          <p14:tracePt t="186151" x="801688" y="5205413"/>
          <p14:tracePt t="186159" x="776288" y="5230813"/>
          <p14:tracePt t="186167" x="776288" y="5243513"/>
          <p14:tracePt t="186176" x="750888" y="5268913"/>
          <p14:tracePt t="186183" x="750888" y="5281613"/>
          <p14:tracePt t="186191" x="750888" y="5318125"/>
          <p14:tracePt t="186200" x="738188" y="5330825"/>
          <p14:tracePt t="186207" x="738188" y="5356225"/>
          <p14:tracePt t="186216" x="738188" y="5381625"/>
          <p14:tracePt t="186223" x="738188" y="5418138"/>
          <p14:tracePt t="186233" x="725488" y="5443538"/>
          <p14:tracePt t="186240" x="712788" y="5468938"/>
          <p14:tracePt t="186247" x="712788" y="5481638"/>
          <p14:tracePt t="186256" x="701675" y="5518150"/>
          <p14:tracePt t="186264" x="688975" y="5556250"/>
          <p14:tracePt t="186271" x="676275" y="5581650"/>
          <p14:tracePt t="186280" x="650875" y="5619750"/>
          <p14:tracePt t="186288" x="638175" y="5630863"/>
          <p14:tracePt t="186296" x="612775" y="5668963"/>
          <p14:tracePt t="186305" x="612775" y="5681663"/>
          <p14:tracePt t="186312" x="600075" y="5694363"/>
          <p14:tracePt t="186319" x="588963" y="5707063"/>
          <p14:tracePt t="186327" x="576263" y="5719763"/>
          <p14:tracePt t="186335" x="576263" y="5732463"/>
          <p14:tracePt t="186344" x="563563" y="5732463"/>
          <p14:tracePt t="186351" x="563563" y="5756275"/>
          <p14:tracePt t="186360" x="550863" y="5756275"/>
          <p14:tracePt t="186367" x="538163" y="5781675"/>
          <p14:tracePt t="186376" x="525463" y="5807075"/>
          <p14:tracePt t="186383" x="512763" y="5832475"/>
          <p14:tracePt t="186392" x="512763" y="5843588"/>
          <p14:tracePt t="186400" x="488950" y="5856288"/>
          <p14:tracePt t="186407" x="488950" y="5881688"/>
          <p14:tracePt t="186416" x="476250" y="5894388"/>
          <p14:tracePt t="186424" x="463550" y="5919788"/>
          <p14:tracePt t="186432" x="463550" y="5945188"/>
          <p14:tracePt t="186440" x="463550" y="5956300"/>
          <p14:tracePt t="186449" x="463550" y="5981700"/>
          <p14:tracePt t="186455" x="450850" y="6007100"/>
          <p14:tracePt t="186463" x="450850" y="6032500"/>
          <p14:tracePt t="186472" x="450850" y="6056313"/>
          <p14:tracePt t="186480" x="450850" y="6069013"/>
          <p14:tracePt t="186488" x="450850" y="6094413"/>
          <p14:tracePt t="186497" x="450850" y="6107113"/>
          <p14:tracePt t="186522" x="450850" y="6132513"/>
          <p14:tracePt t="187680" x="463550" y="6132513"/>
          <p14:tracePt t="187687" x="476250" y="6132513"/>
          <p14:tracePt t="187695" x="500063" y="6132513"/>
          <p14:tracePt t="187704" x="525463" y="6132513"/>
          <p14:tracePt t="187712" x="550863" y="6132513"/>
          <p14:tracePt t="187719" x="588963" y="6132513"/>
          <p14:tracePt t="187728" x="650875" y="6132513"/>
          <p14:tracePt t="187735" x="712788" y="6132513"/>
          <p14:tracePt t="187743" x="814388" y="6132513"/>
          <p14:tracePt t="187751" x="950913" y="6132513"/>
          <p14:tracePt t="187760" x="1063625" y="6119813"/>
          <p14:tracePt t="187767" x="1189038" y="6081713"/>
          <p14:tracePt t="187776" x="1327150" y="6069013"/>
          <p14:tracePt t="187783" x="1427163" y="6069013"/>
          <p14:tracePt t="187792" x="1527175" y="6069013"/>
          <p14:tracePt t="187799" x="1627188" y="6069013"/>
          <p14:tracePt t="187807" x="1727200" y="6069013"/>
          <p14:tracePt t="187815" x="1778000" y="6069013"/>
          <p14:tracePt t="187823" x="1839913" y="6069013"/>
          <p14:tracePt t="187833" x="1890713" y="6069013"/>
          <p14:tracePt t="187840" x="1927225" y="6069013"/>
          <p14:tracePt t="187848" x="2003425" y="6069013"/>
          <p14:tracePt t="187857" x="2052638" y="6069013"/>
          <p14:tracePt t="187866" x="2103438" y="6081713"/>
          <p14:tracePt t="187871" x="2165350" y="6081713"/>
          <p14:tracePt t="187880" x="2203450" y="6081713"/>
          <p14:tracePt t="187887" x="2239963" y="6081713"/>
          <p14:tracePt t="187896" x="2278063" y="6081713"/>
          <p14:tracePt t="187903" x="2328863" y="6081713"/>
          <p14:tracePt t="187912" x="2365375" y="6081713"/>
          <p14:tracePt t="187919" x="2403475" y="6081713"/>
          <p14:tracePt t="187927" x="2441575" y="6081713"/>
          <p14:tracePt t="187935" x="2452688" y="6081713"/>
          <p14:tracePt t="187943" x="2478088" y="6081713"/>
          <p14:tracePt t="187951" x="2503488" y="6081713"/>
          <p14:tracePt t="187960" x="2528888" y="6081713"/>
          <p14:tracePt t="187967" x="2554288" y="6081713"/>
          <p14:tracePt t="187976" x="2590800" y="6081713"/>
          <p14:tracePt t="187983" x="2603500" y="6069013"/>
          <p14:tracePt t="187992" x="2628900" y="6056313"/>
          <p14:tracePt t="188000" x="2654300" y="6056313"/>
          <p14:tracePt t="188007" x="2678113" y="6032500"/>
          <p14:tracePt t="188015" x="2716213" y="6019800"/>
          <p14:tracePt t="188024" x="2754313" y="6007100"/>
          <p14:tracePt t="188032" x="2778125" y="5994400"/>
          <p14:tracePt t="188040" x="2816225" y="5969000"/>
          <p14:tracePt t="188047" x="2828925" y="5969000"/>
          <p14:tracePt t="188056" x="2841625" y="5956300"/>
          <p14:tracePt t="188072" x="2854325" y="5945188"/>
          <p14:tracePt t="188095" x="2879725" y="5932488"/>
          <p14:tracePt t="188104" x="2879725" y="5919788"/>
          <p14:tracePt t="190417" x="2879725" y="5932488"/>
          <p14:tracePt t="190431" x="2879725" y="5969000"/>
          <p14:tracePt t="190440" x="2879725" y="5981700"/>
          <p14:tracePt t="190447" x="2867025" y="5994400"/>
          <p14:tracePt t="190456" x="2867025" y="6007100"/>
          <p14:tracePt t="190472" x="2854325" y="6032500"/>
          <p14:tracePt t="190488" x="2854325" y="6045200"/>
          <p14:tracePt t="190528" x="2854325" y="6056313"/>
          <p14:tracePt t="190536" x="2841625" y="6069013"/>
          <p14:tracePt t="190624" x="2841625" y="6094413"/>
          <p14:tracePt t="190888" x="2841625" y="6119813"/>
          <p14:tracePt t="190895" x="2816225" y="6132513"/>
          <p14:tracePt t="190904" x="2816225" y="6145213"/>
          <p14:tracePt t="190912" x="2816225" y="6157913"/>
          <p14:tracePt t="190920" x="2816225" y="6181725"/>
          <p14:tracePt t="190927" x="2803525" y="6194425"/>
          <p14:tracePt t="190944" x="2803525" y="6207125"/>
          <p14:tracePt t="190959" x="2803525" y="6219825"/>
          <p14:tracePt t="190967" x="2790825" y="6232525"/>
          <p14:tracePt t="193560" x="2803525" y="6232525"/>
          <p14:tracePt t="193568" x="2841625" y="6232525"/>
          <p14:tracePt t="193576" x="2916238" y="6181725"/>
          <p14:tracePt t="193584" x="3028950" y="6145213"/>
          <p14:tracePt t="193591" x="3116263" y="6107113"/>
          <p14:tracePt t="193601" x="3216275" y="6081713"/>
          <p14:tracePt t="193608" x="3317875" y="6032500"/>
          <p14:tracePt t="193617" x="3441700" y="6007100"/>
          <p14:tracePt t="193624" x="3567113" y="5981700"/>
          <p14:tracePt t="193634" x="3717925" y="5945188"/>
          <p14:tracePt t="193640" x="3867150" y="5894388"/>
          <p14:tracePt t="193649" x="4043363" y="5843588"/>
          <p14:tracePt t="193655" x="4294188" y="5756275"/>
          <p14:tracePt t="193664" x="4543425" y="5643563"/>
          <p14:tracePt t="193672" x="4806950" y="5518150"/>
          <p14:tracePt t="193680" x="5119688" y="5394325"/>
          <p14:tracePt t="193687" x="5470525" y="5256213"/>
          <p14:tracePt t="193696" x="5821363" y="5081588"/>
          <p14:tracePt t="193703" x="6246813" y="4879975"/>
          <p14:tracePt t="193711" x="6672263" y="4679950"/>
          <p14:tracePt t="193720" x="7134225" y="4505325"/>
          <p14:tracePt t="193727" x="7623175" y="4292600"/>
          <p14:tracePt t="193735" x="8074025" y="4054475"/>
          <p14:tracePt t="193744" x="8599488" y="3841750"/>
          <p14:tracePt t="193751" x="9088438" y="3616325"/>
          <p14:tracePt t="193760" x="9563100" y="3354388"/>
          <p14:tracePt t="193767" x="9952038" y="3141663"/>
          <p14:tracePt t="193776" x="10288588" y="2928938"/>
          <p14:tracePt t="193784" x="10626725" y="2740025"/>
          <p14:tracePt t="193791" x="11028363" y="2516188"/>
          <p14:tracePt t="193800" x="11315700" y="2365375"/>
          <p14:tracePt t="193808" x="11628438" y="2152650"/>
          <p14:tracePt t="193816" x="11966575" y="1939925"/>
        </p14:tracePtLst>
      </p14:laserTraceLst>
    </p:ext>
  </p:extLs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lumMod val="50000"/>
          </a:schemeClr>
        </a:solidFill>
        <a:effectLst/>
      </p:bgPr>
    </p:bg>
    <p:spTree>
      <p:nvGrpSpPr>
        <p:cNvPr id="1" name=""/>
        <p:cNvGrpSpPr/>
        <p:nvPr/>
      </p:nvGrpSpPr>
      <p:grpSpPr>
        <a:xfrm>
          <a:off x="0" y="0"/>
          <a:ext cx="0" cy="0"/>
          <a:chOff x="0" y="0"/>
          <a:chExt cx="0" cy="0"/>
        </a:xfrm>
      </p:grpSpPr>
      <p:sp>
        <p:nvSpPr>
          <p:cNvPr id="39" name="テキスト ボックス 38">
            <a:extLst>
              <a:ext uri="{FF2B5EF4-FFF2-40B4-BE49-F238E27FC236}">
                <a16:creationId xmlns:a16="http://schemas.microsoft.com/office/drawing/2014/main" id="{6EBE9A4E-D206-414D-A5E4-F75B3EF92F94}"/>
              </a:ext>
            </a:extLst>
          </p:cNvPr>
          <p:cNvSpPr txBox="1"/>
          <p:nvPr/>
        </p:nvSpPr>
        <p:spPr>
          <a:xfrm>
            <a:off x="-384720" y="261856"/>
            <a:ext cx="12673408" cy="954107"/>
          </a:xfrm>
          <a:prstGeom prst="rect">
            <a:avLst/>
          </a:prstGeom>
          <a:noFill/>
        </p:spPr>
        <p:txBody>
          <a:bodyPr wrap="square" rtlCol="0">
            <a:spAutoFit/>
          </a:bodyPr>
          <a:lstStyle/>
          <a:p>
            <a:pPr lvl="0" algn="ctr">
              <a:defRPr/>
            </a:pPr>
            <a:r>
              <a:rPr lang="es-ES" sz="2800" b="1" dirty="0">
                <a:solidFill>
                  <a:schemeClr val="bg1"/>
                </a:solidFill>
                <a:latin typeface="Century Gothic" panose="020B0502020202020204" pitchFamily="34" charset="0"/>
              </a:rPr>
              <a:t>ACTUALIZACIÓN DEL DIAGNÓSTICO MUNICIPAL (SÍNTESIS)-IDENTIFICACIÓN DE NUEVAS PROBLEMÁTICAS</a:t>
            </a:r>
            <a:endParaRPr kumimoji="1" lang="es-DO" altLang="ja-JP" sz="2800" b="1" i="0" u="none" strike="noStrike" kern="1200" cap="none" spc="0" normalizeH="0" baseline="0" noProof="0" dirty="0">
              <a:ln>
                <a:noFill/>
              </a:ln>
              <a:solidFill>
                <a:schemeClr val="bg1"/>
              </a:solidFill>
              <a:effectLst/>
              <a:uLnTx/>
              <a:uFillTx/>
              <a:latin typeface="Century Gothic" panose="020B0502020202020204" pitchFamily="34" charset="0"/>
              <a:ea typeface="游ゴシック" panose="020B0400000000000000" pitchFamily="50" charset="-128"/>
            </a:endParaRPr>
          </a:p>
        </p:txBody>
      </p:sp>
      <p:grpSp>
        <p:nvGrpSpPr>
          <p:cNvPr id="40" name="グループ化 39">
            <a:extLst>
              <a:ext uri="{FF2B5EF4-FFF2-40B4-BE49-F238E27FC236}">
                <a16:creationId xmlns:a16="http://schemas.microsoft.com/office/drawing/2014/main" id="{D76C06D3-90E2-4BF9-94F5-FC858616AB59}"/>
              </a:ext>
            </a:extLst>
          </p:cNvPr>
          <p:cNvGrpSpPr/>
          <p:nvPr/>
        </p:nvGrpSpPr>
        <p:grpSpPr>
          <a:xfrm>
            <a:off x="2252814" y="5604824"/>
            <a:ext cx="752841" cy="403007"/>
            <a:chOff x="6790620" y="2292484"/>
            <a:chExt cx="1347538" cy="721358"/>
          </a:xfrm>
        </p:grpSpPr>
        <p:pic>
          <p:nvPicPr>
            <p:cNvPr id="41" name="図 40" descr="図形 が含まれている画像&#10;&#10;自動的に生成された説明">
              <a:extLst>
                <a:ext uri="{FF2B5EF4-FFF2-40B4-BE49-F238E27FC236}">
                  <a16:creationId xmlns:a16="http://schemas.microsoft.com/office/drawing/2014/main" id="{F4322DFE-E67A-4A7C-944B-C65D9842E80E}"/>
                </a:ext>
              </a:extLst>
            </p:cNvPr>
            <p:cNvPicPr>
              <a:picLocks noChangeAspect="1"/>
            </p:cNvPicPr>
            <p:nvPr/>
          </p:nvPicPr>
          <p:blipFill>
            <a:blip r:embed="rId2" cstate="print">
              <a:alphaModFix amt="50000"/>
              <a:extLst>
                <a:ext uri="{28A0092B-C50C-407E-A947-70E740481C1C}">
                  <a14:useLocalDpi xmlns:a14="http://schemas.microsoft.com/office/drawing/2010/main" val="0"/>
                </a:ext>
              </a:extLst>
            </a:blip>
            <a:stretch>
              <a:fillRect/>
            </a:stretch>
          </p:blipFill>
          <p:spPr>
            <a:xfrm>
              <a:off x="7748718" y="2864910"/>
              <a:ext cx="389440" cy="126568"/>
            </a:xfrm>
            <a:prstGeom prst="rect">
              <a:avLst/>
            </a:prstGeom>
          </p:spPr>
        </p:pic>
        <p:pic>
          <p:nvPicPr>
            <p:cNvPr id="42" name="図 41" descr="ロゴ&#10;&#10;自動的に生成された説明">
              <a:extLst>
                <a:ext uri="{FF2B5EF4-FFF2-40B4-BE49-F238E27FC236}">
                  <a16:creationId xmlns:a16="http://schemas.microsoft.com/office/drawing/2014/main" id="{DEDFB27F-AD28-49FA-BE40-5BCC33EAB2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90620" y="2292484"/>
              <a:ext cx="892681" cy="721358"/>
            </a:xfrm>
            <a:prstGeom prst="rect">
              <a:avLst/>
            </a:prstGeom>
          </p:spPr>
        </p:pic>
      </p:grpSp>
      <p:sp>
        <p:nvSpPr>
          <p:cNvPr id="43" name="テキスト ボックス 42">
            <a:extLst>
              <a:ext uri="{FF2B5EF4-FFF2-40B4-BE49-F238E27FC236}">
                <a16:creationId xmlns:a16="http://schemas.microsoft.com/office/drawing/2014/main" id="{805D6119-D982-437A-B0C5-DD4D688E5360}"/>
              </a:ext>
            </a:extLst>
          </p:cNvPr>
          <p:cNvSpPr txBox="1"/>
          <p:nvPr/>
        </p:nvSpPr>
        <p:spPr>
          <a:xfrm>
            <a:off x="522269" y="6007831"/>
            <a:ext cx="2989921" cy="55399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REPÚBLICA DOMINICANA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DO" sz="1100" b="0" i="0" u="none" strike="noStrike" kern="1200" cap="none" spc="0" normalizeH="0" baseline="0" noProof="0" dirty="0">
                <a:ln>
                  <a:noFill/>
                </a:ln>
                <a:solidFill>
                  <a:prstClr val="white"/>
                </a:solidFill>
                <a:effectLst/>
                <a:uLnTx/>
                <a:uFillTx/>
                <a:latin typeface="Century Gothic" panose="020B0502020202020204" pitchFamily="34" charset="0"/>
                <a:ea typeface="+mn-ea"/>
                <a:cs typeface="+mn-cs"/>
              </a:rPr>
              <a:t>Territorios Fortalecidos</a:t>
            </a:r>
          </a:p>
        </p:txBody>
      </p:sp>
      <p:pic>
        <p:nvPicPr>
          <p:cNvPr id="44" name="Imagen 1">
            <a:extLst>
              <a:ext uri="{FF2B5EF4-FFF2-40B4-BE49-F238E27FC236}">
                <a16:creationId xmlns:a16="http://schemas.microsoft.com/office/drawing/2014/main" id="{AF8F6B20-7BE6-4F7B-994A-3E3A34BF0425}"/>
              </a:ext>
            </a:extLst>
          </p:cNvPr>
          <p:cNvPicPr>
            <a:picLocks noChangeAspect="1"/>
          </p:cNvPicPr>
          <p:nvPr/>
        </p:nvPicPr>
        <p:blipFill>
          <a:blip r:embed="rId4"/>
          <a:stretch>
            <a:fillRect/>
          </a:stretch>
        </p:blipFill>
        <p:spPr>
          <a:xfrm>
            <a:off x="-18391" y="3215347"/>
            <a:ext cx="3117753" cy="3097545"/>
          </a:xfrm>
          <a:prstGeom prst="rect">
            <a:avLst/>
          </a:prstGeom>
        </p:spPr>
      </p:pic>
      <p:sp>
        <p:nvSpPr>
          <p:cNvPr id="15" name="矢印: 右 28">
            <a:extLst>
              <a:ext uri="{FF2B5EF4-FFF2-40B4-BE49-F238E27FC236}">
                <a16:creationId xmlns:a16="http://schemas.microsoft.com/office/drawing/2014/main" id="{9621205B-6283-4D9F-A14D-1A6C3AEC6500}"/>
              </a:ext>
            </a:extLst>
          </p:cNvPr>
          <p:cNvSpPr/>
          <p:nvPr/>
        </p:nvSpPr>
        <p:spPr>
          <a:xfrm rot="10800000">
            <a:off x="10776520" y="2276872"/>
            <a:ext cx="191729" cy="228109"/>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aphicFrame>
        <p:nvGraphicFramePr>
          <p:cNvPr id="20" name="表 5">
            <a:extLst>
              <a:ext uri="{FF2B5EF4-FFF2-40B4-BE49-F238E27FC236}">
                <a16:creationId xmlns:a16="http://schemas.microsoft.com/office/drawing/2014/main" id="{C02F5CE3-BA87-4A81-B046-2D2F9D13020C}"/>
              </a:ext>
            </a:extLst>
          </p:cNvPr>
          <p:cNvGraphicFramePr>
            <a:graphicFrameLocks noGrp="1"/>
          </p:cNvGraphicFramePr>
          <p:nvPr>
            <p:extLst>
              <p:ext uri="{D42A27DB-BD31-4B8C-83A1-F6EECF244321}">
                <p14:modId xmlns:p14="http://schemas.microsoft.com/office/powerpoint/2010/main" val="1083630642"/>
              </p:ext>
            </p:extLst>
          </p:nvPr>
        </p:nvGraphicFramePr>
        <p:xfrm>
          <a:off x="2423592" y="1373981"/>
          <a:ext cx="8172687" cy="2363109"/>
        </p:xfrm>
        <a:graphic>
          <a:graphicData uri="http://schemas.openxmlformats.org/drawingml/2006/table">
            <a:tbl>
              <a:tblPr/>
              <a:tblGrid>
                <a:gridCol w="1225635">
                  <a:extLst>
                    <a:ext uri="{9D8B030D-6E8A-4147-A177-3AD203B41FA5}">
                      <a16:colId xmlns:a16="http://schemas.microsoft.com/office/drawing/2014/main" val="771598186"/>
                    </a:ext>
                  </a:extLst>
                </a:gridCol>
                <a:gridCol w="6947052">
                  <a:extLst>
                    <a:ext uri="{9D8B030D-6E8A-4147-A177-3AD203B41FA5}">
                      <a16:colId xmlns:a16="http://schemas.microsoft.com/office/drawing/2014/main" val="435843042"/>
                    </a:ext>
                  </a:extLst>
                </a:gridCol>
              </a:tblGrid>
              <a:tr h="31078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ES_tradnl" sz="1400" b="1" dirty="0">
                          <a:solidFill>
                            <a:schemeClr val="bg1"/>
                          </a:solidFill>
                          <a:latin typeface="Century Gothic" panose="020B0502020202020204" pitchFamily="34" charset="0"/>
                        </a:rPr>
                        <a:t>Código</a:t>
                      </a:r>
                    </a:p>
                  </a:txBody>
                  <a:tcP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FFFFFF"/>
                          </a:solidFill>
                          <a:effectLst/>
                          <a:latin typeface="Century Gothic" panose="020B0502020202020204" pitchFamily="34" charset="0"/>
                        </a:rPr>
                        <a:t>Paso/Actividad</a:t>
                      </a:r>
                    </a:p>
                  </a:txBody>
                  <a:tcPr marL="2885"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578531424"/>
                  </a:ext>
                </a:extLst>
              </a:tr>
              <a:tr h="440027">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A-PMD01</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l" rtl="0" fontAlgn="ctr"/>
                      <a:r>
                        <a:rPr lang="es-ES" sz="1400" b="0" dirty="0">
                          <a:latin typeface="Century Gothic" panose="020B0502020202020204" pitchFamily="34" charset="0"/>
                        </a:rPr>
                        <a:t>Revisión de informe de monitoreo anual del PMD, actualización del diagnóstico Municipal (</a:t>
                      </a:r>
                      <a:r>
                        <a:rPr lang="es-ES" sz="1600" b="1" dirty="0">
                          <a:latin typeface="Century Gothic" panose="020B0502020202020204" pitchFamily="34" charset="0"/>
                        </a:rPr>
                        <a:t>Síntesis</a:t>
                      </a:r>
                      <a:r>
                        <a:rPr lang="es-ES" sz="1400" b="0" dirty="0">
                          <a:latin typeface="Century Gothic" panose="020B0502020202020204" pitchFamily="34" charset="0"/>
                        </a:rPr>
                        <a:t>)-identificación de nuevas problemáticas</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34954026"/>
                  </a:ext>
                </a:extLst>
              </a:tr>
              <a:tr h="468323">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A-PMD02</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i="0" u="none" strike="noStrike" dirty="0">
                          <a:solidFill>
                            <a:schemeClr val="tx1"/>
                          </a:solidFill>
                          <a:effectLst/>
                          <a:latin typeface="Century Gothic" panose="020B0502020202020204" pitchFamily="34" charset="0"/>
                        </a:rPr>
                        <a:t>Revisión de análisis FODA y vinculación de nuevas problemáticas e </a:t>
                      </a:r>
                      <a:r>
                        <a:rPr lang="es-DO" sz="1400" b="0" dirty="0">
                          <a:latin typeface="Century Gothic" panose="020B0502020202020204" pitchFamily="34" charset="0"/>
                        </a:rPr>
                        <a:t>Identificación de nuevas demandas del PMD </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12070200"/>
                  </a:ext>
                </a:extLst>
              </a:tr>
              <a:tr h="655592">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A-PMD03</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dirty="0">
                          <a:latin typeface="Century Gothic" panose="020B0502020202020204" pitchFamily="34" charset="0"/>
                        </a:rPr>
                        <a:t>Actualización de matrices de prospectiva municipal y llenado de fichas de nuevas demandas coordinadas</a:t>
                      </a:r>
                      <a:endParaRPr lang="es-DO"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63159698"/>
                  </a:ext>
                </a:extLst>
              </a:tr>
              <a:tr h="468323">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A-PMD04</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r>
                        <a:rPr lang="es-DO" sz="1400" b="0" dirty="0">
                          <a:solidFill>
                            <a:schemeClr val="tx1"/>
                          </a:solidFill>
                          <a:latin typeface="Century Gothic" panose="020B0502020202020204" pitchFamily="34" charset="0"/>
                        </a:rPr>
                        <a:t>Revisión y </a:t>
                      </a:r>
                      <a:r>
                        <a:rPr lang="es-ES" sz="1400" b="0" i="0" u="none" strike="noStrike" dirty="0">
                          <a:solidFill>
                            <a:schemeClr val="tx1"/>
                          </a:solidFill>
                          <a:effectLst/>
                          <a:latin typeface="Century Gothic" panose="020B0502020202020204" pitchFamily="34" charset="0"/>
                        </a:rPr>
                        <a:t>publicación del PMD</a:t>
                      </a:r>
                      <a:endParaRPr lang="es-DO" sz="1400" b="0" i="0" u="none" strike="noStrike" dirty="0">
                        <a:solidFill>
                          <a:schemeClr val="tx1"/>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314673132"/>
                  </a:ext>
                </a:extLst>
              </a:tr>
            </a:tbl>
          </a:graphicData>
        </a:graphic>
      </p:graphicFrame>
    </p:spTree>
    <p:extLst>
      <p:ext uri="{BB962C8B-B14F-4D97-AF65-F5344CB8AC3E}">
        <p14:creationId xmlns:p14="http://schemas.microsoft.com/office/powerpoint/2010/main" val="2577381558"/>
      </p:ext>
    </p:extLst>
  </p:cSld>
  <p:clrMapOvr>
    <a:masterClrMapping/>
  </p:clrMapOvr>
  <mc:AlternateContent xmlns:mc="http://schemas.openxmlformats.org/markup-compatibility/2006" xmlns:p14="http://schemas.microsoft.com/office/powerpoint/2010/main">
    <mc:Choice Requires="p14">
      <p:transition spd="slow" p14:dur="2000" advTm="11396"/>
    </mc:Choice>
    <mc:Fallback xmlns="">
      <p:transition spd="slow" advTm="11396"/>
    </mc:Fallback>
  </mc:AlternateContent>
  <p:extLst>
    <p:ext uri="{3A86A75C-4F4B-4683-9AE1-C65F6400EC91}">
      <p14:laserTraceLst xmlns:p14="http://schemas.microsoft.com/office/powerpoint/2010/main">
        <p14:tracePtLst>
          <p14:tracePt t="1635" x="9775825" y="1214438"/>
          <p14:tracePt t="1643" x="9750425" y="1189038"/>
          <p14:tracePt t="1651" x="9688513" y="1101725"/>
          <p14:tracePt t="1659" x="9626600" y="1038225"/>
          <p14:tracePt t="1667" x="9563100" y="1014413"/>
          <p14:tracePt t="1675" x="9501188" y="963613"/>
          <p14:tracePt t="1683" x="9424988" y="901700"/>
          <p14:tracePt t="1691" x="9350375" y="838200"/>
          <p14:tracePt t="1698" x="9237663" y="750888"/>
          <p14:tracePt t="1707" x="9137650" y="676275"/>
          <p14:tracePt t="1715" x="9012238" y="600075"/>
          <p14:tracePt t="1724" x="8912225" y="525463"/>
          <p14:tracePt t="1731" x="8824913" y="463550"/>
          <p14:tracePt t="1740" x="8737600" y="400050"/>
          <p14:tracePt t="1747" x="8612188" y="350838"/>
          <p14:tracePt t="1755" x="8474075" y="312738"/>
          <p14:tracePt t="1763" x="8335963" y="287338"/>
          <p14:tracePt t="1775" x="8186738" y="287338"/>
          <p14:tracePt t="1781" x="8035925" y="287338"/>
          <p14:tracePt t="1792" x="7874000" y="287338"/>
          <p14:tracePt t="1796" x="7723188" y="287338"/>
          <p14:tracePt t="1804" x="7561263" y="300038"/>
          <p14:tracePt t="1812" x="7410450" y="300038"/>
          <p14:tracePt t="1819" x="7272338" y="300038"/>
          <p14:tracePt t="1828" x="7146925" y="300038"/>
          <p14:tracePt t="1835" x="7010400" y="287338"/>
          <p14:tracePt t="1843" x="6872288" y="250825"/>
          <p14:tracePt t="1851" x="6721475" y="225425"/>
          <p14:tracePt t="1859" x="6584950" y="187325"/>
          <p14:tracePt t="1867" x="6446838" y="161925"/>
          <p14:tracePt t="1875" x="6383338" y="161925"/>
          <p14:tracePt t="1883" x="6346825" y="161925"/>
          <p14:tracePt t="1891" x="6334125" y="150813"/>
          <p14:tracePt t="1899" x="6308725" y="138113"/>
          <p14:tracePt t="1907" x="6270625" y="138113"/>
          <p14:tracePt t="1915" x="6246813" y="138113"/>
          <p14:tracePt t="1924" x="6208713" y="138113"/>
          <p14:tracePt t="1931" x="6170613" y="125413"/>
          <p14:tracePt t="1939" x="6121400" y="112713"/>
          <p14:tracePt t="1956" x="6034088" y="100013"/>
          <p14:tracePt t="1964" x="5983288" y="100013"/>
          <p14:tracePt t="1977" x="5932488" y="100013"/>
          <p14:tracePt t="1980" x="5870575" y="100013"/>
          <p14:tracePt t="1992" x="5832475" y="100013"/>
          <p14:tracePt t="1995" x="5795963" y="100013"/>
          <p14:tracePt t="2003" x="5770563" y="100013"/>
          <p14:tracePt t="2011" x="5732463" y="100013"/>
          <p14:tracePt t="2019" x="5695950" y="100013"/>
          <p14:tracePt t="2027" x="5645150" y="100013"/>
          <p14:tracePt t="2034" x="5595938" y="100013"/>
          <p14:tracePt t="2043" x="5545138" y="100013"/>
          <p14:tracePt t="2051" x="5457825" y="100013"/>
          <p14:tracePt t="2059" x="5383213" y="100013"/>
          <p14:tracePt t="2067" x="5294313" y="100013"/>
          <p14:tracePt t="2075" x="5245100" y="100013"/>
          <p14:tracePt t="2084" x="5219700" y="100013"/>
          <p14:tracePt t="2093" x="5181600" y="100013"/>
          <p14:tracePt t="2100" x="5157788" y="87313"/>
          <p14:tracePt t="2107" x="5145088" y="74613"/>
          <p14:tracePt t="2115" x="5119688" y="74613"/>
          <p14:tracePt t="2123" x="5094288" y="74613"/>
          <p14:tracePt t="2131" x="5068888" y="74613"/>
          <p14:tracePt t="2140" x="5057775" y="74613"/>
          <p14:tracePt t="2156" x="5032375" y="74613"/>
          <p14:tracePt t="2163" x="5006975" y="74613"/>
          <p14:tracePt t="2171" x="4968875" y="74613"/>
          <p14:tracePt t="2179" x="4932363" y="74613"/>
          <p14:tracePt t="2188" x="4894263" y="87313"/>
          <p14:tracePt t="2195" x="4868863" y="87313"/>
          <p14:tracePt t="2205" x="4832350" y="100013"/>
          <p14:tracePt t="2212" x="4794250" y="112713"/>
          <p14:tracePt t="2221" x="4732338" y="125413"/>
          <p14:tracePt t="2229" x="4681538" y="138113"/>
          <p14:tracePt t="2235" x="4630738" y="150813"/>
          <p14:tracePt t="2244" x="4568825" y="161925"/>
          <p14:tracePt t="2251" x="4530725" y="174625"/>
          <p14:tracePt t="2259" x="4494213" y="187325"/>
          <p14:tracePt t="2267" x="4468813" y="200025"/>
          <p14:tracePt t="2275" x="4443413" y="212725"/>
          <p14:tracePt t="2283" x="4406900" y="212725"/>
          <p14:tracePt t="2291" x="4394200" y="212725"/>
          <p14:tracePt t="2299" x="4381500" y="212725"/>
          <p14:tracePt t="2307" x="4368800" y="225425"/>
          <p14:tracePt t="2315" x="4356100" y="225425"/>
          <p14:tracePt t="2395" x="4368800" y="225425"/>
          <p14:tracePt t="2404" x="4394200" y="225425"/>
          <p14:tracePt t="2411" x="4481513" y="238125"/>
          <p14:tracePt t="2419" x="4568825" y="250825"/>
          <p14:tracePt t="2427" x="4643438" y="250825"/>
          <p14:tracePt t="2435" x="4781550" y="238125"/>
          <p14:tracePt t="2443" x="4894263" y="187325"/>
          <p14:tracePt t="2451" x="4994275" y="174625"/>
          <p14:tracePt t="2459" x="5057775" y="161925"/>
          <p14:tracePt t="2468" x="5106988" y="138113"/>
          <p14:tracePt t="2475" x="5132388" y="138113"/>
          <p14:tracePt t="2486" x="5145088" y="138113"/>
          <p14:tracePt t="2492" x="5157788" y="138113"/>
          <p14:tracePt t="2579" x="5119688" y="138113"/>
          <p14:tracePt t="2588" x="4994275" y="161925"/>
          <p14:tracePt t="2595" x="4894263" y="187325"/>
          <p14:tracePt t="2603" x="4856163" y="200025"/>
          <p14:tracePt t="2612" x="4794250" y="225425"/>
          <p14:tracePt t="2620" x="4743450" y="225425"/>
          <p14:tracePt t="2628" x="4694238" y="238125"/>
          <p14:tracePt t="2635" x="4668838" y="250825"/>
          <p14:tracePt t="2643" x="4656138" y="250825"/>
          <p14:tracePt t="2707" x="4668838" y="250825"/>
          <p14:tracePt t="2715" x="4719638" y="250825"/>
          <p14:tracePt t="2723" x="4806950" y="250825"/>
          <p14:tracePt t="2731" x="4932363" y="250825"/>
          <p14:tracePt t="2742" x="5068888" y="225425"/>
          <p14:tracePt t="2749" x="5194300" y="212725"/>
          <p14:tracePt t="2759" x="5307013" y="212725"/>
          <p14:tracePt t="2765" x="5419725" y="212725"/>
          <p14:tracePt t="2773" x="5507038" y="212725"/>
          <p14:tracePt t="2779" x="5583238" y="212725"/>
          <p14:tracePt t="2788" x="5619750" y="212725"/>
          <p14:tracePt t="2795" x="5632450" y="212725"/>
          <p14:tracePt t="2932" x="5632450" y="225425"/>
          <p14:tracePt t="2947" x="5657850" y="238125"/>
          <p14:tracePt t="2955" x="5732463" y="263525"/>
          <p14:tracePt t="2963" x="5821363" y="274638"/>
          <p14:tracePt t="2971" x="5908675" y="312738"/>
          <p14:tracePt t="2979" x="6034088" y="338138"/>
          <p14:tracePt t="2991" x="6146800" y="338138"/>
          <p14:tracePt t="2995" x="6283325" y="338138"/>
          <p14:tracePt t="3004" x="6446838" y="338138"/>
          <p14:tracePt t="3011" x="6608763" y="338138"/>
          <p14:tracePt t="3023" x="6772275" y="338138"/>
          <p14:tracePt t="3026" x="6921500" y="338138"/>
          <p14:tracePt t="3035" x="7110413" y="338138"/>
          <p14:tracePt t="3043" x="7259638" y="338138"/>
          <p14:tracePt t="3052" x="7372350" y="350838"/>
          <p14:tracePt t="3065" x="7459663" y="374650"/>
          <p14:tracePt t="3068" x="7548563" y="400050"/>
          <p14:tracePt t="3077" x="7610475" y="425450"/>
          <p14:tracePt t="3084" x="7661275" y="438150"/>
          <p14:tracePt t="3091" x="7697788" y="450850"/>
          <p14:tracePt t="3099" x="7723188" y="450850"/>
          <p14:tracePt t="3108" x="7748588" y="463550"/>
          <p14:tracePt t="3115" x="7773988" y="463550"/>
          <p14:tracePt t="3123" x="7785100" y="463550"/>
          <p14:tracePt t="3131" x="7797800" y="463550"/>
          <p14:tracePt t="3140" x="7810500" y="463550"/>
          <p14:tracePt t="3174" x="7823200" y="476250"/>
          <p14:tracePt t="3380" x="7835900" y="487363"/>
          <p14:tracePt t="3388" x="7848600" y="487363"/>
          <p14:tracePt t="3395" x="7861300" y="500063"/>
          <p14:tracePt t="3405" x="7874000" y="512763"/>
          <p14:tracePt t="3410" x="7897813" y="525463"/>
          <p14:tracePt t="3419" x="7923213" y="538163"/>
          <p14:tracePt t="3427" x="7986713" y="550863"/>
          <p14:tracePt t="3435" x="8035925" y="550863"/>
          <p14:tracePt t="3443" x="8061325" y="550863"/>
          <p14:tracePt t="3451" x="8086725" y="550863"/>
          <p14:tracePt t="3459" x="8110538" y="550863"/>
          <p14:tracePt t="3475" x="8123238" y="550863"/>
          <p14:tracePt t="3483" x="8135938" y="550863"/>
          <p14:tracePt t="3500" x="8148638" y="550863"/>
          <p14:tracePt t="3515" x="8161338" y="550863"/>
          <p14:tracePt t="3827" x="8174038" y="550863"/>
          <p14:tracePt t="3843" x="8199438" y="550863"/>
          <p14:tracePt t="3851" x="8223250" y="550863"/>
          <p14:tracePt t="3859" x="8248650" y="550863"/>
          <p14:tracePt t="3867" x="8286750" y="550863"/>
          <p14:tracePt t="3875" x="8324850" y="550863"/>
          <p14:tracePt t="3883" x="8361363" y="550863"/>
          <p14:tracePt t="3890" x="8399463" y="550863"/>
          <p14:tracePt t="3899" x="8461375" y="550863"/>
          <p14:tracePt t="3907" x="8524875" y="550863"/>
          <p14:tracePt t="3915" x="8586788" y="550863"/>
          <p14:tracePt t="3923" x="8612188" y="550863"/>
          <p14:tracePt t="3931" x="8661400" y="550863"/>
          <p14:tracePt t="3939" x="8750300" y="576263"/>
          <p14:tracePt t="3947" x="8837613" y="588963"/>
          <p14:tracePt t="3956" x="8937625" y="600075"/>
          <p14:tracePt t="3975" x="9150350" y="612775"/>
          <p14:tracePt t="3983" x="9250363" y="612775"/>
          <p14:tracePt t="3989" x="9363075" y="625475"/>
          <p14:tracePt t="3995" x="9450388" y="663575"/>
          <p14:tracePt t="4003" x="9525000" y="700088"/>
          <p14:tracePt t="4011" x="9613900" y="725488"/>
          <p14:tracePt t="4019" x="9675813" y="738188"/>
          <p14:tracePt t="4027" x="9788525" y="776288"/>
          <p14:tracePt t="4035" x="9888538" y="825500"/>
          <p14:tracePt t="4043" x="9988550" y="850900"/>
          <p14:tracePt t="4051" x="10075863" y="863600"/>
          <p14:tracePt t="4059" x="10152063" y="901700"/>
          <p14:tracePt t="4067" x="10201275" y="938213"/>
          <p14:tracePt t="4075" x="10239375" y="963613"/>
          <p14:tracePt t="4083" x="10264775" y="976313"/>
          <p14:tracePt t="4091" x="10288588" y="1014413"/>
          <p14:tracePt t="4099" x="10288588" y="1050925"/>
          <p14:tracePt t="4107" x="10301288" y="1076325"/>
          <p14:tracePt t="4115" x="10301288" y="1101725"/>
          <p14:tracePt t="4123" x="10313988" y="1125538"/>
          <p14:tracePt t="4131" x="10313988" y="1163638"/>
          <p14:tracePt t="4140" x="10313988" y="1201738"/>
          <p14:tracePt t="4147" x="10313988" y="1250950"/>
          <p14:tracePt t="4155" x="10313988" y="1276350"/>
          <p14:tracePt t="4163" x="10313988" y="1301750"/>
          <p14:tracePt t="4172" x="10313988" y="1339850"/>
          <p14:tracePt t="4179" x="10313988" y="1363663"/>
          <p14:tracePt t="4189" x="10313988" y="1389063"/>
          <p14:tracePt t="4195" x="10313988" y="1414463"/>
          <p14:tracePt t="4203" x="10288588" y="1439863"/>
          <p14:tracePt t="4211" x="10277475" y="1463675"/>
          <p14:tracePt t="4219" x="10239375" y="1476375"/>
          <p14:tracePt t="4227" x="10226675" y="1489075"/>
          <p14:tracePt t="4235" x="10177463" y="1539875"/>
          <p14:tracePt t="4243" x="10113963" y="1576388"/>
          <p14:tracePt t="4251" x="10088563" y="1601788"/>
          <p14:tracePt t="4259" x="10052050" y="1614488"/>
          <p14:tracePt t="4267" x="10026650" y="1627188"/>
          <p14:tracePt t="4276" x="10001250" y="1627188"/>
          <p14:tracePt t="4284" x="9975850" y="1627188"/>
          <p14:tracePt t="4292" x="9939338" y="1627188"/>
          <p14:tracePt t="4299" x="9913938" y="1614488"/>
          <p14:tracePt t="4307" x="9863138" y="1614488"/>
          <p14:tracePt t="4315" x="9813925" y="1601788"/>
          <p14:tracePt t="4323" x="9801225" y="1576388"/>
          <p14:tracePt t="4331" x="9775825" y="1563688"/>
          <p14:tracePt t="4339" x="9750425" y="1539875"/>
          <p14:tracePt t="4348" x="9726613" y="1539875"/>
          <p14:tracePt t="4364" x="9701213" y="1527175"/>
          <p14:tracePt t="4375" x="9675813" y="1527175"/>
          <p14:tracePt t="4380" x="9637713" y="1527175"/>
          <p14:tracePt t="4389" x="9601200" y="1527175"/>
          <p14:tracePt t="4395" x="9588500" y="1514475"/>
          <p14:tracePt t="4406" x="9550400" y="1489075"/>
          <p14:tracePt t="4411" x="9525000" y="1489075"/>
          <p14:tracePt t="4419" x="9501188" y="1489075"/>
          <p14:tracePt t="4427" x="9463088" y="1476375"/>
          <p14:tracePt t="4435" x="9413875" y="1463675"/>
          <p14:tracePt t="4444" x="9388475" y="1463675"/>
          <p14:tracePt t="4452" x="9363075" y="1450975"/>
          <p14:tracePt t="4461" x="9337675" y="1450975"/>
          <p14:tracePt t="4467" x="9312275" y="1450975"/>
          <p14:tracePt t="4475" x="9288463" y="1450975"/>
          <p14:tracePt t="4490" x="9288463" y="1439863"/>
          <p14:tracePt t="4506" x="9275763" y="1427163"/>
          <p14:tracePt t="4613" x="9301163" y="1427163"/>
          <p14:tracePt t="4619" x="9337675" y="1427163"/>
          <p14:tracePt t="4628" x="9363075" y="1427163"/>
          <p14:tracePt t="4635" x="9413875" y="1427163"/>
          <p14:tracePt t="4642" x="9463088" y="1427163"/>
          <p14:tracePt t="4651" x="9501188" y="1427163"/>
          <p14:tracePt t="4659" x="9525000" y="1427163"/>
          <p14:tracePt t="4667" x="9550400" y="1427163"/>
          <p14:tracePt t="4675" x="9575800" y="1427163"/>
          <p14:tracePt t="4683" x="9613900" y="1427163"/>
          <p14:tracePt t="4691" x="9626600" y="1427163"/>
          <p14:tracePt t="4755" x="9626600" y="1414463"/>
          <p14:tracePt t="4773" x="9613900" y="1414463"/>
          <p14:tracePt t="4780" x="9601200" y="1414463"/>
          <p14:tracePt t="4789" x="9575800" y="1401763"/>
          <p14:tracePt t="4795" x="9537700" y="1401763"/>
          <p14:tracePt t="4803" x="9501188" y="1401763"/>
          <p14:tracePt t="4811" x="9475788" y="1401763"/>
          <p14:tracePt t="4820" x="9450388" y="1401763"/>
          <p14:tracePt t="4827" x="9424988" y="1401763"/>
          <p14:tracePt t="4836" x="9413875" y="1401763"/>
          <p14:tracePt t="4843" x="9388475" y="1401763"/>
          <p14:tracePt t="4851" x="9363075" y="1401763"/>
          <p14:tracePt t="4867" x="9350375" y="1401763"/>
          <p14:tracePt t="4987" x="9363075" y="1401763"/>
          <p14:tracePt t="4995" x="9388475" y="1401763"/>
          <p14:tracePt t="5004" x="9413875" y="1401763"/>
          <p14:tracePt t="5011" x="9437688" y="1401763"/>
          <p14:tracePt t="5019" x="9463088" y="1401763"/>
          <p14:tracePt t="5027" x="9475788" y="1401763"/>
          <p14:tracePt t="5035" x="9488488" y="1401763"/>
          <p14:tracePt t="5123" x="9463088" y="1401763"/>
          <p14:tracePt t="5131" x="9424988" y="1389063"/>
          <p14:tracePt t="5140" x="9413875" y="1389063"/>
          <p14:tracePt t="5148" x="9401175" y="1389063"/>
          <p14:tracePt t="5160" x="9388475" y="1389063"/>
          <p14:tracePt t="5164" x="9375775" y="1389063"/>
          <p14:tracePt t="5178" x="9363075" y="1389063"/>
          <p14:tracePt t="5180" x="9350375" y="1389063"/>
          <p14:tracePt t="5190" x="9350375" y="1376363"/>
          <p14:tracePt t="5195" x="9337675" y="1376363"/>
          <p14:tracePt t="5206" x="9324975" y="1376363"/>
          <p14:tracePt t="5363" x="9324975" y="1363663"/>
          <p14:tracePt t="5527" x="9312275" y="1363663"/>
          <p14:tracePt t="5533" x="9301163" y="1363663"/>
          <p14:tracePt t="5539" x="9288463" y="1363663"/>
          <p14:tracePt t="5547" x="9275763" y="1363663"/>
          <p14:tracePt t="5555" x="9263063" y="1363663"/>
          <p14:tracePt t="5563" x="9250363" y="1363663"/>
          <p14:tracePt t="5579" x="9224963" y="1363663"/>
          <p14:tracePt t="5603" x="9224963" y="1350963"/>
          <p14:tracePt t="5699" x="9237663" y="1350963"/>
          <p14:tracePt t="5755" x="9263063" y="1350963"/>
          <p14:tracePt t="5763" x="9275763" y="1363663"/>
          <p14:tracePt t="5772" x="9288463" y="1363663"/>
          <p14:tracePt t="5785" x="9312275" y="1363663"/>
          <p14:tracePt t="5791" x="9350375" y="1363663"/>
          <p14:tracePt t="5795" x="9363075" y="1363663"/>
          <p14:tracePt t="5931" x="9350375" y="1363663"/>
          <p14:tracePt t="5947" x="9324975" y="1363663"/>
          <p14:tracePt t="5955" x="9288463" y="1363663"/>
          <p14:tracePt t="5963" x="9263063" y="1350963"/>
          <p14:tracePt t="5971" x="9237663" y="1350963"/>
          <p14:tracePt t="5979" x="9212263" y="1350963"/>
          <p14:tracePt t="5988" x="9199563" y="1350963"/>
          <p14:tracePt t="5995" x="9188450" y="1339850"/>
          <p14:tracePt t="6283" x="9199563" y="1339850"/>
          <p14:tracePt t="6307" x="9199563" y="1350963"/>
          <p14:tracePt t="6323" x="9199563" y="1363663"/>
          <p14:tracePt t="6331" x="9224963" y="1376363"/>
          <p14:tracePt t="6363" x="9224963" y="1389063"/>
          <p14:tracePt t="6867" x="9237663" y="1401763"/>
          <p14:tracePt t="10227" x="9224963" y="1401763"/>
          <p14:tracePt t="10235" x="9212263" y="1389063"/>
          <p14:tracePt t="10243" x="9188450" y="1389063"/>
          <p14:tracePt t="10251" x="9175750" y="1376363"/>
          <p14:tracePt t="10259" x="9150350" y="1376363"/>
          <p14:tracePt t="10267" x="9112250" y="1376363"/>
          <p14:tracePt t="10275" x="9075738" y="1350963"/>
          <p14:tracePt t="10283" x="9037638" y="1350963"/>
          <p14:tracePt t="10291" x="9012238" y="1339850"/>
          <p14:tracePt t="10299" x="8999538" y="1314450"/>
          <p14:tracePt t="10306" x="8975725" y="1301750"/>
          <p14:tracePt t="10315" x="8963025" y="1289050"/>
          <p14:tracePt t="10326" x="8950325" y="1276350"/>
          <p14:tracePt t="10332" x="8912225" y="1263650"/>
          <p14:tracePt t="10342" x="8886825" y="1238250"/>
          <p14:tracePt t="10347" x="8863013" y="1238250"/>
          <p14:tracePt t="10356" x="8837613" y="1214438"/>
          <p14:tracePt t="10363" x="8799513" y="1201738"/>
          <p14:tracePt t="10372" x="8750300" y="1150938"/>
          <p14:tracePt t="10378" x="8624888" y="1101725"/>
          <p14:tracePt t="10389" x="8499475" y="1025525"/>
          <p14:tracePt t="10395" x="8361363" y="950913"/>
          <p14:tracePt t="10404" x="8161338" y="863600"/>
          <p14:tracePt t="10411" x="7923213" y="776288"/>
          <p14:tracePt t="10419" x="7635875" y="663575"/>
          <p14:tracePt t="10427" x="7323138" y="550863"/>
          <p14:tracePt t="10435" x="6934200" y="425450"/>
          <p14:tracePt t="10443" x="6559550" y="274638"/>
          <p14:tracePt t="10451" x="6196013" y="74613"/>
          <p14:tracePt t="11396" x="10928350" y="38100"/>
          <p14:tracePt t="11396" x="11028363" y="74613"/>
          <p14:tracePt t="11396" x="11128375" y="138113"/>
          <p14:tracePt t="11396" x="11228388" y="212725"/>
          <p14:tracePt t="11396" x="11341100" y="263525"/>
          <p14:tracePt t="11396" x="11441113" y="325438"/>
          <p14:tracePt t="11396" x="11528425" y="374650"/>
          <p14:tracePt t="11396" x="11641138" y="450850"/>
          <p14:tracePt t="11396" x="11728450" y="500063"/>
          <p14:tracePt t="11396" x="11853863" y="550863"/>
          <p14:tracePt t="11396" x="11953875" y="588963"/>
          <p14:tracePt t="11396" x="12079288" y="625475"/>
        </p14:tracePtLst>
      </p14:laserTrace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10">
            <a:extLst>
              <a:ext uri="{FF2B5EF4-FFF2-40B4-BE49-F238E27FC236}">
                <a16:creationId xmlns:a16="http://schemas.microsoft.com/office/drawing/2014/main" id="{9B7FE057-2EAA-49B8-B080-8D590BA91685}"/>
              </a:ext>
            </a:extLst>
          </p:cNvPr>
          <p:cNvSpPr/>
          <p:nvPr/>
        </p:nvSpPr>
        <p:spPr>
          <a:xfrm>
            <a:off x="2186608" y="980728"/>
            <a:ext cx="7818783" cy="101566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s-DO" altLang="ja-JP" sz="6000" b="1" i="0" u="none" strike="noStrike" kern="1200" cap="none" spc="0" normalizeH="0" baseline="0" noProof="0" dirty="0">
                <a:ln>
                  <a:noFill/>
                </a:ln>
                <a:solidFill>
                  <a:srgbClr val="0F6FC6">
                    <a:lumMod val="50000"/>
                  </a:srgbClr>
                </a:solidFill>
                <a:effectLst/>
                <a:uLnTx/>
                <a:uFillTx/>
                <a:latin typeface="Century Gothic" panose="020B0502020202020204" pitchFamily="34" charset="0"/>
                <a:ea typeface="メイリオ" pitchFamily="50" charset="-128"/>
                <a:cs typeface="Arial" pitchFamily="34" charset="0"/>
              </a:rPr>
              <a:t>BIENVENIDOS </a:t>
            </a:r>
            <a:endParaRPr kumimoji="1" lang="es-DO" sz="6000" b="1" i="0" u="none" strike="noStrike" kern="1200" cap="none" spc="0" normalizeH="0" baseline="0" noProof="0" dirty="0">
              <a:ln>
                <a:noFill/>
              </a:ln>
              <a:solidFill>
                <a:srgbClr val="0F6FC6">
                  <a:lumMod val="50000"/>
                </a:srgbClr>
              </a:solidFill>
              <a:effectLst/>
              <a:uLnTx/>
              <a:uFillTx/>
              <a:latin typeface="Century Gothic" panose="020B0502020202020204" pitchFamily="34" charset="0"/>
              <a:ea typeface="+mn-ea"/>
              <a:cs typeface="+mn-cs"/>
            </a:endParaRPr>
          </a:p>
        </p:txBody>
      </p:sp>
      <p:sp>
        <p:nvSpPr>
          <p:cNvPr id="10" name="正方形/長方形 9">
            <a:extLst>
              <a:ext uri="{FF2B5EF4-FFF2-40B4-BE49-F238E27FC236}">
                <a16:creationId xmlns:a16="http://schemas.microsoft.com/office/drawing/2014/main" id="{9AAD9262-EE07-4460-B184-F2FA0591AB73}"/>
              </a:ext>
            </a:extLst>
          </p:cNvPr>
          <p:cNvSpPr/>
          <p:nvPr/>
        </p:nvSpPr>
        <p:spPr>
          <a:xfrm>
            <a:off x="1271464" y="3045728"/>
            <a:ext cx="9471654" cy="1384995"/>
          </a:xfrm>
          <a:prstGeom prst="rect">
            <a:avLst/>
          </a:prstGeom>
        </p:spPr>
        <p:txBody>
          <a:bodyPr wrap="square">
            <a:spAutoFit/>
          </a:bodyPr>
          <a:lstStyle/>
          <a:p>
            <a:pPr algn="ctr" rtl="0" fontAlgn="ctr"/>
            <a:r>
              <a:rPr lang="es-DO" sz="2000" b="1" dirty="0">
                <a:latin typeface="Century Gothic" panose="020B0502020202020204" pitchFamily="34" charset="0"/>
                <a:cs typeface="Arial" panose="020B0604020202020204" pitchFamily="34" charset="0"/>
              </a:rPr>
              <a:t>A-PMD01 </a:t>
            </a:r>
            <a:r>
              <a:rPr lang="es-ES" sz="2000" b="1" dirty="0">
                <a:latin typeface="Century Gothic" panose="020B0502020202020204" pitchFamily="34" charset="0"/>
              </a:rPr>
              <a:t>REVISIÓN DE INFORME DE MONITOREO ANUAL DEL PMD, ACTUALIZACIÓN DEL DIAGNÓSTICO MUNICIPAL (</a:t>
            </a:r>
            <a:r>
              <a:rPr lang="es-ES" sz="2400" b="1" dirty="0">
                <a:latin typeface="Century Gothic" panose="020B0502020202020204" pitchFamily="34" charset="0"/>
              </a:rPr>
              <a:t>SÍNTESIS</a:t>
            </a:r>
            <a:r>
              <a:rPr lang="es-ES" sz="2000" b="1" dirty="0">
                <a:latin typeface="Century Gothic" panose="020B0502020202020204" pitchFamily="34" charset="0"/>
              </a:rPr>
              <a:t>)-IDENTIFICACIÓN DE NUEVAS PROBLEMÁTICAS</a:t>
            </a:r>
            <a:endParaRPr lang="es-ES_tradnl" sz="2000" b="1" i="0" u="none" strike="noStrike" dirty="0">
              <a:solidFill>
                <a:srgbClr val="000000"/>
              </a:solidFill>
              <a:effectLst/>
              <a:latin typeface="Century Gothic" panose="020B0502020202020204" pitchFamily="34" charset="0"/>
            </a:endParaRPr>
          </a:p>
          <a:p>
            <a:pPr algn="ctr"/>
            <a:endParaRPr lang="es-DO" sz="2000" b="1" dirty="0">
              <a:latin typeface="Century Gothic" panose="020B0502020202020204" pitchFamily="34" charset="0"/>
            </a:endParaRPr>
          </a:p>
        </p:txBody>
      </p:sp>
    </p:spTree>
    <p:extLst>
      <p:ext uri="{BB962C8B-B14F-4D97-AF65-F5344CB8AC3E}">
        <p14:creationId xmlns:p14="http://schemas.microsoft.com/office/powerpoint/2010/main" val="1100166403"/>
      </p:ext>
    </p:extLst>
  </p:cSld>
  <p:clrMapOvr>
    <a:masterClrMapping/>
  </p:clrMapOvr>
  <mc:AlternateContent xmlns:mc="http://schemas.openxmlformats.org/markup-compatibility/2006" xmlns:p14="http://schemas.microsoft.com/office/powerpoint/2010/main">
    <mc:Choice Requires="p14">
      <p:transition spd="slow" p14:dur="2000" advTm="8044"/>
    </mc:Choice>
    <mc:Fallback xmlns="">
      <p:transition spd="slow" advTm="8044"/>
    </mc:Fallback>
  </mc:AlternateContent>
  <p:extLst>
    <p:ext uri="{3A86A75C-4F4B-4683-9AE1-C65F6400EC91}">
      <p14:laserTraceLst xmlns:p14="http://schemas.microsoft.com/office/powerpoint/2010/main">
        <p14:tracePtLst>
          <p14:tracePt t="372" x="9288463" y="1576388"/>
          <p14:tracePt t="379" x="9312275" y="1576388"/>
          <p14:tracePt t="389" x="9375775" y="1576388"/>
          <p14:tracePt t="397" x="9450388" y="1589088"/>
          <p14:tracePt t="405" x="9488488" y="1601788"/>
          <p14:tracePt t="412" x="9525000" y="1614488"/>
          <p14:tracePt t="419" x="9563100" y="1614488"/>
          <p14:tracePt t="427" x="9613900" y="1614488"/>
          <p14:tracePt t="435" x="9637713" y="1614488"/>
          <p14:tracePt t="443" x="9663113" y="1627188"/>
          <p14:tracePt t="451" x="9688513" y="1627188"/>
          <p14:tracePt t="484" x="9701213" y="1627188"/>
          <p14:tracePt t="563" x="9688513" y="1627188"/>
          <p14:tracePt t="572" x="9650413" y="1627188"/>
          <p14:tracePt t="579" x="9601200" y="1627188"/>
          <p14:tracePt t="588" x="9563100" y="1627188"/>
          <p14:tracePt t="597" x="9525000" y="1627188"/>
          <p14:tracePt t="607" x="9501188" y="1614488"/>
          <p14:tracePt t="613" x="9463088" y="1601788"/>
          <p14:tracePt t="622" x="9437688" y="1601788"/>
          <p14:tracePt t="628" x="9424988" y="1601788"/>
          <p14:tracePt t="636" x="9413875" y="1589088"/>
          <p14:tracePt t="643" x="9388475" y="1576388"/>
          <p14:tracePt t="651" x="9375775" y="1576388"/>
          <p14:tracePt t="772" x="9388475" y="1576388"/>
          <p14:tracePt t="779" x="9413875" y="1576388"/>
          <p14:tracePt t="787" x="9475788" y="1576388"/>
          <p14:tracePt t="796" x="9525000" y="1576388"/>
          <p14:tracePt t="808" x="9563100" y="1589088"/>
          <p14:tracePt t="811" x="9588500" y="1589088"/>
          <p14:tracePt t="822" x="9601200" y="1589088"/>
          <p14:tracePt t="827" x="9613900" y="1601788"/>
          <p14:tracePt t="836" x="9626600" y="1601788"/>
          <p14:tracePt t="924" x="9626600" y="1614488"/>
          <p14:tracePt t="2374" x="9637713" y="1614488"/>
          <p14:tracePt t="2380" x="9650413" y="1639888"/>
          <p14:tracePt t="2387" x="9663113" y="1652588"/>
          <p14:tracePt t="2397" x="9688513" y="1676400"/>
          <p14:tracePt t="2403" x="9713913" y="1727200"/>
          <p14:tracePt t="2413" x="9739313" y="1765300"/>
          <p14:tracePt t="2420" x="9775825" y="1827213"/>
          <p14:tracePt t="2427" x="9826625" y="1927225"/>
          <p14:tracePt t="2435" x="9901238" y="2027238"/>
          <p14:tracePt t="2443" x="9939338" y="2139950"/>
          <p14:tracePt t="2451" x="9975850" y="2314575"/>
          <p14:tracePt t="2459" x="10001250" y="2478088"/>
          <p14:tracePt t="2467" x="10039350" y="2616200"/>
          <p14:tracePt t="2475" x="10075863" y="2752725"/>
          <p14:tracePt t="2485" x="10101263" y="2840038"/>
          <p14:tracePt t="2493" x="10113963" y="2916238"/>
          <p14:tracePt t="2501" x="10139363" y="2965450"/>
          <p14:tracePt t="2507" x="10152063" y="3003550"/>
          <p14:tracePt t="2516" x="10177463" y="3065463"/>
          <p14:tracePt t="2525" x="10188575" y="3090863"/>
          <p14:tracePt t="2531" x="10226675" y="3128963"/>
          <p14:tracePt t="2539" x="10239375" y="3165475"/>
          <p14:tracePt t="2547" x="10277475" y="3216275"/>
          <p14:tracePt t="2555" x="10313988" y="3254375"/>
          <p14:tracePt t="2563" x="10339388" y="3316288"/>
          <p14:tracePt t="2571" x="10377488" y="3367088"/>
          <p14:tracePt t="2579" x="10401300" y="3416300"/>
          <p14:tracePt t="2587" x="10414000" y="3454400"/>
          <p14:tracePt t="2598" x="10439400" y="3503613"/>
          <p14:tracePt t="2603" x="10464800" y="3516313"/>
          <p14:tracePt t="2612" x="10464800" y="3529013"/>
          <p14:tracePt t="2619" x="10490200" y="3567113"/>
          <p14:tracePt t="2628" x="10490200" y="3579813"/>
          <p14:tracePt t="2635" x="10514013" y="3603625"/>
          <p14:tracePt t="2644" x="10514013" y="3629025"/>
          <p14:tracePt t="2653" x="10514013" y="3667125"/>
          <p14:tracePt t="2660" x="10526713" y="3679825"/>
          <p14:tracePt t="2668" x="10526713" y="3692525"/>
          <p14:tracePt t="2678" x="10526713" y="3716338"/>
          <p14:tracePt t="2685" x="10539413" y="3729038"/>
          <p14:tracePt t="2789" x="10526713" y="3729038"/>
          <p14:tracePt t="2799" x="10514013" y="3729038"/>
          <p14:tracePt t="2804" x="10502900" y="3729038"/>
          <p14:tracePt t="2816" x="10477500" y="3729038"/>
          <p14:tracePt t="2821" x="10464800" y="3729038"/>
          <p14:tracePt t="2835" x="10452100" y="3716338"/>
          <p14:tracePt t="2843" x="10439400" y="3716338"/>
          <p14:tracePt t="2851" x="10426700" y="3703638"/>
          <p14:tracePt t="2868" x="10426700" y="3692525"/>
          <p14:tracePt t="2877" x="10414000" y="3692525"/>
          <p14:tracePt t="2884" x="10401300" y="3692525"/>
          <p14:tracePt t="2899" x="10390188" y="3679825"/>
          <p14:tracePt t="2907" x="10377488" y="3679825"/>
          <p14:tracePt t="7155" x="10377488" y="3667125"/>
          <p14:tracePt t="7174" x="10414000" y="3667125"/>
          <p14:tracePt t="7179" x="10464800" y="3667125"/>
          <p14:tracePt t="7187" x="10564813" y="3667125"/>
          <p14:tracePt t="7195" x="10652125" y="3667125"/>
          <p14:tracePt t="7203" x="10726738" y="3667125"/>
          <p14:tracePt t="7211" x="10877550" y="3654425"/>
          <p14:tracePt t="7219" x="10990263" y="3641725"/>
          <p14:tracePt t="7227" x="11102975" y="3603625"/>
          <p14:tracePt t="7236" x="11190288" y="3590925"/>
          <p14:tracePt t="7243" x="11266488" y="3579813"/>
          <p14:tracePt t="7251" x="11328400" y="3567113"/>
          <p14:tracePt t="7259" x="11366500" y="3554413"/>
          <p14:tracePt t="7267" x="11403013" y="3554413"/>
          <p14:tracePt t="7275" x="11453813" y="3541713"/>
          <p14:tracePt t="7283" x="11490325" y="3529013"/>
          <p14:tracePt t="7291" x="11541125" y="3516313"/>
          <p14:tracePt t="7299" x="11628438" y="3503613"/>
          <p14:tracePt t="7307" x="11691938" y="3479800"/>
          <p14:tracePt t="7315" x="11741150" y="3479800"/>
          <p14:tracePt t="7323" x="11779250" y="3467100"/>
          <p14:tracePt t="7331" x="11853863" y="3429000"/>
          <p14:tracePt t="7340" x="11904663" y="3403600"/>
          <p14:tracePt t="7347" x="11941175" y="3403600"/>
          <p14:tracePt t="7358" x="12004675" y="3390900"/>
          <p14:tracePt t="7363" x="12041188" y="3390900"/>
          <p14:tracePt t="7374" x="12079288" y="3378200"/>
          <p14:tracePt t="7380" x="12104688" y="3378200"/>
          <p14:tracePt t="7394" x="12130088" y="3367088"/>
          <p14:tracePt t="7400" x="12153900" y="3354388"/>
          <p14:tracePt t="7404" x="12179300" y="3354388"/>
        </p14:tracePtLst>
      </p14:laserTrace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4">
            <a:extLst>
              <a:ext uri="{FF2B5EF4-FFF2-40B4-BE49-F238E27FC236}">
                <a16:creationId xmlns:a16="http://schemas.microsoft.com/office/drawing/2014/main" id="{D3246DF6-CCCF-46F9-B178-BDF1F438D2B4}"/>
              </a:ext>
            </a:extLst>
          </p:cNvPr>
          <p:cNvSpPr txBox="1"/>
          <p:nvPr/>
        </p:nvSpPr>
        <p:spPr>
          <a:xfrm>
            <a:off x="1325214" y="145242"/>
            <a:ext cx="6130204" cy="400110"/>
          </a:xfrm>
          <a:prstGeom prst="rect">
            <a:avLst/>
          </a:prstGeom>
          <a:noFill/>
        </p:spPr>
        <p:txBody>
          <a:bodyPr wrap="none" rtlCol="0">
            <a:spAutoFit/>
          </a:bodyPr>
          <a:lstStyle/>
          <a:p>
            <a:r>
              <a:rPr lang="es-DO" sz="2000" b="1" dirty="0">
                <a:latin typeface="Century Gothic" panose="020B0502020202020204" pitchFamily="34" charset="0"/>
              </a:rPr>
              <a:t>Pasos generales / Kit de Planificación Municipal</a:t>
            </a:r>
          </a:p>
        </p:txBody>
      </p:sp>
      <p:sp>
        <p:nvSpPr>
          <p:cNvPr id="29" name="矢印: 右 28">
            <a:extLst>
              <a:ext uri="{FF2B5EF4-FFF2-40B4-BE49-F238E27FC236}">
                <a16:creationId xmlns:a16="http://schemas.microsoft.com/office/drawing/2014/main" id="{A4489510-3E48-4E6F-998B-9E7E229593C3}"/>
              </a:ext>
            </a:extLst>
          </p:cNvPr>
          <p:cNvSpPr/>
          <p:nvPr/>
        </p:nvSpPr>
        <p:spPr>
          <a:xfrm>
            <a:off x="1049994" y="1558539"/>
            <a:ext cx="191729" cy="228109"/>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テキスト ボックス 23">
            <a:extLst>
              <a:ext uri="{FF2B5EF4-FFF2-40B4-BE49-F238E27FC236}">
                <a16:creationId xmlns:a16="http://schemas.microsoft.com/office/drawing/2014/main" id="{F241D098-41C0-4185-9B60-A0C2626E42B6}"/>
              </a:ext>
            </a:extLst>
          </p:cNvPr>
          <p:cNvSpPr txBox="1"/>
          <p:nvPr/>
        </p:nvSpPr>
        <p:spPr>
          <a:xfrm>
            <a:off x="9646086" y="1556792"/>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1</a:t>
            </a:r>
          </a:p>
        </p:txBody>
      </p:sp>
      <p:sp>
        <p:nvSpPr>
          <p:cNvPr id="25" name="テキスト ボックス 24">
            <a:extLst>
              <a:ext uri="{FF2B5EF4-FFF2-40B4-BE49-F238E27FC236}">
                <a16:creationId xmlns:a16="http://schemas.microsoft.com/office/drawing/2014/main" id="{2528C7B4-129C-4537-A3E6-7F9418F6A048}"/>
              </a:ext>
            </a:extLst>
          </p:cNvPr>
          <p:cNvSpPr txBox="1"/>
          <p:nvPr/>
        </p:nvSpPr>
        <p:spPr>
          <a:xfrm>
            <a:off x="9679423" y="2046193"/>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2</a:t>
            </a:r>
          </a:p>
        </p:txBody>
      </p:sp>
      <p:sp>
        <p:nvSpPr>
          <p:cNvPr id="30" name="テキスト ボックス 29">
            <a:extLst>
              <a:ext uri="{FF2B5EF4-FFF2-40B4-BE49-F238E27FC236}">
                <a16:creationId xmlns:a16="http://schemas.microsoft.com/office/drawing/2014/main" id="{A55B5D3E-F8CC-42B5-9770-EE26A746D074}"/>
              </a:ext>
            </a:extLst>
          </p:cNvPr>
          <p:cNvSpPr txBox="1"/>
          <p:nvPr/>
        </p:nvSpPr>
        <p:spPr>
          <a:xfrm>
            <a:off x="9679423" y="2596258"/>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3</a:t>
            </a:r>
          </a:p>
        </p:txBody>
      </p:sp>
      <p:sp>
        <p:nvSpPr>
          <p:cNvPr id="38" name="テキスト ボックス 8">
            <a:extLst>
              <a:ext uri="{FF2B5EF4-FFF2-40B4-BE49-F238E27FC236}">
                <a16:creationId xmlns:a16="http://schemas.microsoft.com/office/drawing/2014/main" id="{153DED3D-F697-43E1-B5E2-0DC2DFC61185}"/>
              </a:ext>
            </a:extLst>
          </p:cNvPr>
          <p:cNvSpPr txBox="1"/>
          <p:nvPr/>
        </p:nvSpPr>
        <p:spPr>
          <a:xfrm>
            <a:off x="9690466" y="3146323"/>
            <a:ext cx="1005840" cy="257369"/>
          </a:xfrm>
          <a:prstGeom prst="rect">
            <a:avLst/>
          </a:prstGeom>
          <a:solidFill>
            <a:sysClr val="window" lastClr="FFFFFF"/>
          </a:solidFill>
          <a:ln>
            <a:solidFill>
              <a:srgbClr val="C00000"/>
            </a:solidFill>
          </a:ln>
        </p:spPr>
        <p:txBody>
          <a:bodyPr wrap="square" lIns="36000" tIns="36000" rIns="36000" bIns="3600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DO" sz="1200" b="1" i="0" u="none" strike="noStrike" kern="0" cap="none" spc="0" normalizeH="0" baseline="0" noProof="0" dirty="0">
                <a:ln>
                  <a:noFill/>
                </a:ln>
                <a:solidFill>
                  <a:srgbClr val="C00000"/>
                </a:solidFill>
                <a:effectLst/>
                <a:uLnTx/>
                <a:uFillTx/>
              </a:rPr>
              <a:t>CDM Día 4</a:t>
            </a:r>
          </a:p>
        </p:txBody>
      </p:sp>
      <p:graphicFrame>
        <p:nvGraphicFramePr>
          <p:cNvPr id="42" name="表 5">
            <a:extLst>
              <a:ext uri="{FF2B5EF4-FFF2-40B4-BE49-F238E27FC236}">
                <a16:creationId xmlns:a16="http://schemas.microsoft.com/office/drawing/2014/main" id="{DFC8CEF6-8BB8-4C7E-8276-7EA8D48D0B6B}"/>
              </a:ext>
            </a:extLst>
          </p:cNvPr>
          <p:cNvGraphicFramePr>
            <a:graphicFrameLocks noGrp="1"/>
          </p:cNvGraphicFramePr>
          <p:nvPr>
            <p:extLst>
              <p:ext uri="{D42A27DB-BD31-4B8C-83A1-F6EECF244321}">
                <p14:modId xmlns:p14="http://schemas.microsoft.com/office/powerpoint/2010/main" val="1272453712"/>
              </p:ext>
            </p:extLst>
          </p:nvPr>
        </p:nvGraphicFramePr>
        <p:xfrm>
          <a:off x="1365798" y="1124744"/>
          <a:ext cx="8172687" cy="2341667"/>
        </p:xfrm>
        <a:graphic>
          <a:graphicData uri="http://schemas.openxmlformats.org/drawingml/2006/table">
            <a:tbl>
              <a:tblPr/>
              <a:tblGrid>
                <a:gridCol w="1225635">
                  <a:extLst>
                    <a:ext uri="{9D8B030D-6E8A-4147-A177-3AD203B41FA5}">
                      <a16:colId xmlns:a16="http://schemas.microsoft.com/office/drawing/2014/main" val="771598186"/>
                    </a:ext>
                  </a:extLst>
                </a:gridCol>
                <a:gridCol w="6947052">
                  <a:extLst>
                    <a:ext uri="{9D8B030D-6E8A-4147-A177-3AD203B41FA5}">
                      <a16:colId xmlns:a16="http://schemas.microsoft.com/office/drawing/2014/main" val="435843042"/>
                    </a:ext>
                  </a:extLst>
                </a:gridCol>
              </a:tblGrid>
              <a:tr h="307285">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a:r>
                        <a:rPr lang="es-ES_tradnl" sz="1400" b="1" dirty="0">
                          <a:solidFill>
                            <a:schemeClr val="bg1"/>
                          </a:solidFill>
                          <a:latin typeface="Century Gothic" panose="020B0502020202020204" pitchFamily="34" charset="0"/>
                        </a:rPr>
                        <a:t>Código</a:t>
                      </a:r>
                    </a:p>
                  </a:txBody>
                  <a:tcP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FFFFFF"/>
                          </a:solidFill>
                          <a:effectLst/>
                          <a:latin typeface="Century Gothic" panose="020B0502020202020204" pitchFamily="34" charset="0"/>
                        </a:rPr>
                        <a:t>Paso/Actividad</a:t>
                      </a:r>
                    </a:p>
                  </a:txBody>
                  <a:tcPr marL="2885"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12700"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3578531424"/>
                  </a:ext>
                </a:extLst>
              </a:tr>
              <a:tr h="435069">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A-PMD01</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l" rtl="0" fontAlgn="ctr"/>
                      <a:r>
                        <a:rPr lang="es-ES" sz="1400" b="0" dirty="0">
                          <a:latin typeface="Century Gothic" panose="020B0502020202020204" pitchFamily="34" charset="0"/>
                        </a:rPr>
                        <a:t>Revisión de informe de monitoreo anual del PMD, actualización del diagnóstico Municipal (</a:t>
                      </a:r>
                      <a:r>
                        <a:rPr lang="es-ES" sz="1600" b="1" dirty="0">
                          <a:latin typeface="Century Gothic" panose="020B0502020202020204" pitchFamily="34" charset="0"/>
                        </a:rPr>
                        <a:t>Síntesis</a:t>
                      </a:r>
                      <a:r>
                        <a:rPr lang="es-ES" sz="1400" b="0" dirty="0">
                          <a:latin typeface="Century Gothic" panose="020B0502020202020204" pitchFamily="34" charset="0"/>
                        </a:rPr>
                        <a:t>)-identificación de nuevas problemáticas</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34954026"/>
                  </a:ext>
                </a:extLst>
              </a:tr>
              <a:tr h="46304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A-PMD02</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i="0" u="none" strike="noStrike" dirty="0">
                          <a:solidFill>
                            <a:schemeClr val="tx1"/>
                          </a:solidFill>
                          <a:effectLst/>
                          <a:latin typeface="Century Gothic" panose="020B0502020202020204" pitchFamily="34" charset="0"/>
                        </a:rPr>
                        <a:t>Revisión de análisis FODA y vinculación de nuevas problemáticas e </a:t>
                      </a:r>
                      <a:r>
                        <a:rPr lang="es-DO" sz="1400" b="0" dirty="0">
                          <a:latin typeface="Century Gothic" panose="020B0502020202020204" pitchFamily="34" charset="0"/>
                        </a:rPr>
                        <a:t>Identificación de nuevas demandas del PMD </a:t>
                      </a:r>
                      <a:endParaRPr lang="es-ES_tradnl"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812070200"/>
                  </a:ext>
                </a:extLst>
              </a:tr>
              <a:tr h="648205">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A-PMD03</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marL="0" marR="0" lvl="0" indent="0" algn="l" defTabSz="914400" rtl="0" eaLnBrk="1" fontAlgn="ctr" latinLnBrk="0" hangingPunct="1">
                        <a:lnSpc>
                          <a:spcPct val="100000"/>
                        </a:lnSpc>
                        <a:spcBef>
                          <a:spcPts val="0"/>
                        </a:spcBef>
                        <a:spcAft>
                          <a:spcPts val="0"/>
                        </a:spcAft>
                        <a:buClrTx/>
                        <a:buSzTx/>
                        <a:buFontTx/>
                        <a:buNone/>
                        <a:tabLst/>
                        <a:defRPr/>
                      </a:pPr>
                      <a:r>
                        <a:rPr lang="es-ES" sz="1400" b="0" dirty="0">
                          <a:latin typeface="Century Gothic" panose="020B0502020202020204" pitchFamily="34" charset="0"/>
                        </a:rPr>
                        <a:t>Actualización de matrices de prospectiva municipal y  llenado de fichas de nuevas demandas coordinadas</a:t>
                      </a:r>
                      <a:endParaRPr lang="es-DO" sz="1400" b="0" i="0" u="none" strike="noStrike" dirty="0">
                        <a:solidFill>
                          <a:srgbClr val="000000"/>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4163159698"/>
                  </a:ext>
                </a:extLst>
              </a:tr>
              <a:tr h="463046">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pPr algn="ctr" rtl="0" fontAlgn="ctr"/>
                      <a:r>
                        <a:rPr lang="es-ES_tradnl" sz="1400" b="1" i="0" u="none" strike="noStrike" dirty="0">
                          <a:solidFill>
                            <a:srgbClr val="000000"/>
                          </a:solidFill>
                          <a:effectLst/>
                          <a:latin typeface="Century Gothic" panose="020B0502020202020204" pitchFamily="34" charset="0"/>
                        </a:rPr>
                        <a:t>A-PMD04</a:t>
                      </a:r>
                    </a:p>
                  </a:txBody>
                  <a:tcPr marL="2885" marR="2885" marT="2885" marB="0" anchor="ctr">
                    <a:lnL w="12700" cap="flat" cmpd="sng" algn="ctr">
                      <a:solidFill>
                        <a:sysClr val="windowText" lastClr="000000">
                          <a:lumMod val="50000"/>
                          <a:lumOff val="50000"/>
                        </a:sysClr>
                      </a:solidFill>
                      <a:prstDash val="solid"/>
                      <a:round/>
                      <a:headEnd type="none" w="med" len="med"/>
                      <a:tailEnd type="none" w="med" len="med"/>
                    </a:lnL>
                    <a:lnR w="3175"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40000"/>
                        <a:lumOff val="60000"/>
                      </a:srgbClr>
                    </a:solidFill>
                  </a:tcPr>
                </a:tc>
                <a:tc>
                  <a:txBody>
                    <a:bodyPr/>
                    <a:lstStyle>
                      <a:lvl1pPr marL="0" algn="l" defTabSz="914400" rtl="0" eaLnBrk="1" latinLnBrk="0" hangingPunct="1">
                        <a:defRPr sz="1800" kern="1200">
                          <a:solidFill>
                            <a:schemeClr val="tx1"/>
                          </a:solidFill>
                          <a:latin typeface="Century Gothic"/>
                        </a:defRPr>
                      </a:lvl1pPr>
                      <a:lvl2pPr marL="457200" algn="l" defTabSz="914400" rtl="0" eaLnBrk="1" latinLnBrk="0" hangingPunct="1">
                        <a:defRPr sz="1800" kern="1200">
                          <a:solidFill>
                            <a:schemeClr val="tx1"/>
                          </a:solidFill>
                          <a:latin typeface="Century Gothic"/>
                        </a:defRPr>
                      </a:lvl2pPr>
                      <a:lvl3pPr marL="914400" algn="l" defTabSz="914400" rtl="0" eaLnBrk="1" latinLnBrk="0" hangingPunct="1">
                        <a:defRPr sz="1800" kern="1200">
                          <a:solidFill>
                            <a:schemeClr val="tx1"/>
                          </a:solidFill>
                          <a:latin typeface="Century Gothic"/>
                        </a:defRPr>
                      </a:lvl3pPr>
                      <a:lvl4pPr marL="1371600" algn="l" defTabSz="914400" rtl="0" eaLnBrk="1" latinLnBrk="0" hangingPunct="1">
                        <a:defRPr sz="1800" kern="1200">
                          <a:solidFill>
                            <a:schemeClr val="tx1"/>
                          </a:solidFill>
                          <a:latin typeface="Century Gothic"/>
                        </a:defRPr>
                      </a:lvl4pPr>
                      <a:lvl5pPr marL="1828800" algn="l" defTabSz="914400" rtl="0" eaLnBrk="1" latinLnBrk="0" hangingPunct="1">
                        <a:defRPr sz="1800" kern="1200">
                          <a:solidFill>
                            <a:schemeClr val="tx1"/>
                          </a:solidFill>
                          <a:latin typeface="Century Gothic"/>
                        </a:defRPr>
                      </a:lvl5pPr>
                      <a:lvl6pPr marL="2286000" algn="l" defTabSz="914400" rtl="0" eaLnBrk="1" latinLnBrk="0" hangingPunct="1">
                        <a:defRPr sz="1800" kern="1200">
                          <a:solidFill>
                            <a:schemeClr val="tx1"/>
                          </a:solidFill>
                          <a:latin typeface="Century Gothic"/>
                        </a:defRPr>
                      </a:lvl6pPr>
                      <a:lvl7pPr marL="2743200" algn="l" defTabSz="914400" rtl="0" eaLnBrk="1" latinLnBrk="0" hangingPunct="1">
                        <a:defRPr sz="1800" kern="1200">
                          <a:solidFill>
                            <a:schemeClr val="tx1"/>
                          </a:solidFill>
                          <a:latin typeface="Century Gothic"/>
                        </a:defRPr>
                      </a:lvl7pPr>
                      <a:lvl8pPr marL="3200400" algn="l" defTabSz="914400" rtl="0" eaLnBrk="1" latinLnBrk="0" hangingPunct="1">
                        <a:defRPr sz="1800" kern="1200">
                          <a:solidFill>
                            <a:schemeClr val="tx1"/>
                          </a:solidFill>
                          <a:latin typeface="Century Gothic"/>
                        </a:defRPr>
                      </a:lvl8pPr>
                      <a:lvl9pPr marL="3657600" algn="l" defTabSz="914400" rtl="0" eaLnBrk="1" latinLnBrk="0" hangingPunct="1">
                        <a:defRPr sz="1800" kern="1200">
                          <a:solidFill>
                            <a:schemeClr val="tx1"/>
                          </a:solidFill>
                          <a:latin typeface="Century Gothic"/>
                        </a:defRPr>
                      </a:lvl9pPr>
                    </a:lstStyle>
                    <a:p>
                      <a:r>
                        <a:rPr lang="es-DO" sz="1400" b="0" dirty="0">
                          <a:solidFill>
                            <a:schemeClr val="tx1"/>
                          </a:solidFill>
                          <a:latin typeface="Century Gothic" panose="020B0502020202020204" pitchFamily="34" charset="0"/>
                        </a:rPr>
                        <a:t>Revisión y </a:t>
                      </a:r>
                      <a:r>
                        <a:rPr lang="es-ES" sz="1400" b="0" i="0" u="none" strike="noStrike" dirty="0">
                          <a:solidFill>
                            <a:schemeClr val="tx1"/>
                          </a:solidFill>
                          <a:effectLst/>
                          <a:latin typeface="Century Gothic" panose="020B0502020202020204" pitchFamily="34" charset="0"/>
                        </a:rPr>
                        <a:t>publicación del PMD</a:t>
                      </a:r>
                      <a:endParaRPr lang="es-DO" sz="1400" b="0" i="0" u="none" strike="noStrike" dirty="0">
                        <a:solidFill>
                          <a:schemeClr val="tx1"/>
                        </a:solidFill>
                        <a:effectLst/>
                        <a:latin typeface="Century Gothic" panose="020B0502020202020204" pitchFamily="34" charset="0"/>
                      </a:endParaRPr>
                    </a:p>
                  </a:txBody>
                  <a:tcPr marL="27164" marR="2885" marT="2885" marB="0" anchor="ctr">
                    <a:lnL w="3175" cap="flat" cmpd="sng" algn="ctr">
                      <a:solidFill>
                        <a:sysClr val="windowText" lastClr="000000">
                          <a:lumMod val="50000"/>
                          <a:lumOff val="50000"/>
                        </a:sysClr>
                      </a:solidFill>
                      <a:prstDash val="solid"/>
                      <a:round/>
                      <a:headEnd type="none" w="med" len="med"/>
                      <a:tailEnd type="none" w="med" len="med"/>
                    </a:lnL>
                    <a:lnR w="12700" cap="flat" cmpd="sng" algn="ctr">
                      <a:solidFill>
                        <a:sysClr val="windowText" lastClr="000000">
                          <a:lumMod val="50000"/>
                          <a:lumOff val="50000"/>
                        </a:sysClr>
                      </a:solidFill>
                      <a:prstDash val="solid"/>
                      <a:round/>
                      <a:headEnd type="none" w="med" len="med"/>
                      <a:tailEnd type="none" w="med" len="med"/>
                    </a:lnR>
                    <a:lnT w="3175" cap="flat" cmpd="sng" algn="ctr">
                      <a:solidFill>
                        <a:sysClr val="windowText" lastClr="000000">
                          <a:lumMod val="50000"/>
                          <a:lumOff val="50000"/>
                        </a:sysClr>
                      </a:solidFill>
                      <a:prstDash val="solid"/>
                      <a:round/>
                      <a:headEnd type="none" w="med" len="med"/>
                      <a:tailEnd type="none" w="med" len="med"/>
                    </a:lnT>
                    <a:lnB w="3175" cap="flat" cmpd="sng" algn="ctr">
                      <a:solidFill>
                        <a:sysClr val="windowText" lastClr="000000">
                          <a:lumMod val="50000"/>
                          <a:lumOff val="50000"/>
                        </a:sysClr>
                      </a:solidFill>
                      <a:prstDash val="solid"/>
                      <a:round/>
                      <a:headEnd type="none" w="med" len="med"/>
                      <a:tailEnd type="none" w="med" len="med"/>
                    </a:lnB>
                    <a:lnTlToBr w="12700" cmpd="sng">
                      <a:noFill/>
                      <a:prstDash val="solid"/>
                    </a:lnTlToBr>
                    <a:lnBlToTr w="12700" cmpd="sng">
                      <a:noFill/>
                      <a:prstDash val="solid"/>
                    </a:lnBlToTr>
                    <a:solidFill>
                      <a:srgbClr val="5B9BD5">
                        <a:lumMod val="20000"/>
                        <a:lumOff val="80000"/>
                      </a:srgbClr>
                    </a:solidFill>
                  </a:tcPr>
                </a:tc>
                <a:extLst>
                  <a:ext uri="{0D108BD9-81ED-4DB2-BD59-A6C34878D82A}">
                    <a16:rowId xmlns:a16="http://schemas.microsoft.com/office/drawing/2014/main" val="3314673132"/>
                  </a:ext>
                </a:extLst>
              </a:tr>
            </a:tbl>
          </a:graphicData>
        </a:graphic>
      </p:graphicFrame>
      <p:sp>
        <p:nvSpPr>
          <p:cNvPr id="43" name="Rectángulo 5">
            <a:extLst>
              <a:ext uri="{FF2B5EF4-FFF2-40B4-BE49-F238E27FC236}">
                <a16:creationId xmlns:a16="http://schemas.microsoft.com/office/drawing/2014/main" id="{8F3608E6-B7E2-4D74-BD31-7F221086541E}"/>
              </a:ext>
            </a:extLst>
          </p:cNvPr>
          <p:cNvSpPr/>
          <p:nvPr/>
        </p:nvSpPr>
        <p:spPr>
          <a:xfrm>
            <a:off x="1365798" y="1465160"/>
            <a:ext cx="9374497" cy="434685"/>
          </a:xfrm>
          <a:prstGeom prst="rect">
            <a:avLst/>
          </a:prstGeom>
          <a:noFill/>
          <a:ln w="3810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a:ln>
                <a:noFill/>
              </a:ln>
              <a:solidFill>
                <a:prstClr val="black"/>
              </a:solidFill>
              <a:effectLst/>
              <a:uLnTx/>
              <a:uFillTx/>
              <a:latin typeface="Century Gothic"/>
              <a:ea typeface="+mn-ea"/>
              <a:cs typeface="+mn-cs"/>
            </a:endParaRPr>
          </a:p>
        </p:txBody>
      </p:sp>
    </p:spTree>
    <p:extLst>
      <p:ext uri="{BB962C8B-B14F-4D97-AF65-F5344CB8AC3E}">
        <p14:creationId xmlns:p14="http://schemas.microsoft.com/office/powerpoint/2010/main" val="4069587841"/>
      </p:ext>
    </p:extLst>
  </p:cSld>
  <p:clrMapOvr>
    <a:masterClrMapping/>
  </p:clrMapOvr>
  <mc:AlternateContent xmlns:mc="http://schemas.openxmlformats.org/markup-compatibility/2006" xmlns:p14="http://schemas.microsoft.com/office/powerpoint/2010/main">
    <mc:Choice Requires="p14">
      <p:transition spd="slow" p14:dur="2000" advTm="8484"/>
    </mc:Choice>
    <mc:Fallback xmlns="">
      <p:transition spd="slow" advTm="8484"/>
    </mc:Fallback>
  </mc:AlternateContent>
  <p:extLst>
    <p:ext uri="{3A86A75C-4F4B-4683-9AE1-C65F6400EC91}">
      <p14:laserTraceLst xmlns:p14="http://schemas.microsoft.com/office/powerpoint/2010/main">
        <p14:tracePtLst>
          <p14:tracePt t="310" x="11679238" y="2065338"/>
          <p14:tracePt t="316" x="11490325" y="1914525"/>
          <p14:tracePt t="323" x="11315700" y="1776413"/>
          <p14:tracePt t="331" x="11115675" y="1663700"/>
          <p14:tracePt t="339" x="10890250" y="1539875"/>
          <p14:tracePt t="347" x="10690225" y="1427163"/>
          <p14:tracePt t="355" x="10477500" y="1339850"/>
          <p14:tracePt t="363" x="10239375" y="1276350"/>
          <p14:tracePt t="373" x="10075863" y="1201738"/>
          <p14:tracePt t="381" x="9913938" y="1150938"/>
          <p14:tracePt t="389" x="9763125" y="1076325"/>
          <p14:tracePt t="395" x="9663113" y="1025525"/>
          <p14:tracePt t="406" x="9575800" y="963613"/>
          <p14:tracePt t="411" x="9450388" y="912813"/>
          <p14:tracePt t="419" x="9324975" y="889000"/>
          <p14:tracePt t="427" x="9237663" y="850900"/>
          <p14:tracePt t="437" x="9137650" y="825500"/>
          <p14:tracePt t="444" x="9012238" y="801688"/>
          <p14:tracePt t="452" x="8924925" y="776288"/>
          <p14:tracePt t="459" x="8824913" y="725488"/>
          <p14:tracePt t="468" x="8737600" y="688975"/>
          <p14:tracePt t="475" x="8661400" y="650875"/>
          <p14:tracePt t="484" x="8574088" y="625475"/>
          <p14:tracePt t="491" x="8499475" y="600075"/>
          <p14:tracePt t="500" x="8424863" y="588963"/>
          <p14:tracePt t="507" x="8374063" y="576263"/>
          <p14:tracePt t="514" x="8312150" y="576263"/>
          <p14:tracePt t="523" x="8235950" y="563563"/>
          <p14:tracePt t="531" x="8199438" y="550863"/>
          <p14:tracePt t="539" x="8161338" y="538163"/>
          <p14:tracePt t="549" x="8135938" y="538163"/>
          <p14:tracePt t="560" x="8110538" y="525463"/>
          <p14:tracePt t="565" x="8099425" y="512763"/>
          <p14:tracePt t="573" x="8074025" y="512763"/>
          <p14:tracePt t="691" x="8061325" y="500063"/>
          <p14:tracePt t="699" x="8048625" y="500063"/>
          <p14:tracePt t="707" x="8048625" y="487363"/>
          <p14:tracePt t="718" x="8023225" y="476250"/>
          <p14:tracePt t="723" x="8023225" y="450850"/>
          <p14:tracePt t="731" x="7999413" y="438150"/>
          <p14:tracePt t="739" x="7999413" y="425450"/>
          <p14:tracePt t="747" x="7974013" y="400050"/>
          <p14:tracePt t="755" x="7974013" y="387350"/>
          <p14:tracePt t="763" x="7961313" y="374650"/>
          <p14:tracePt t="779" x="7948613" y="374650"/>
          <p14:tracePt t="4099" x="7961313" y="374650"/>
          <p14:tracePt t="4107" x="7999413" y="374650"/>
          <p14:tracePt t="4115" x="8035925" y="400050"/>
          <p14:tracePt t="4123" x="8061325" y="412750"/>
          <p14:tracePt t="4131" x="8086725" y="425450"/>
          <p14:tracePt t="4139" x="8110538" y="438150"/>
          <p14:tracePt t="4147" x="8135938" y="463550"/>
          <p14:tracePt t="4155" x="8174038" y="476250"/>
          <p14:tracePt t="4163" x="8212138" y="487363"/>
          <p14:tracePt t="4171" x="8286750" y="525463"/>
          <p14:tracePt t="4179" x="8324850" y="550863"/>
          <p14:tracePt t="4187" x="8348663" y="563563"/>
          <p14:tracePt t="4196" x="8374063" y="588963"/>
          <p14:tracePt t="4204" x="8399463" y="600075"/>
          <p14:tracePt t="4210" x="8412163" y="612775"/>
          <p14:tracePt t="4218" x="8448675" y="625475"/>
          <p14:tracePt t="4228" x="8474075" y="638175"/>
          <p14:tracePt t="4235" x="8499475" y="663575"/>
          <p14:tracePt t="4245" x="8537575" y="688975"/>
          <p14:tracePt t="4251" x="8574088" y="700088"/>
          <p14:tracePt t="4261" x="8612188" y="725488"/>
          <p14:tracePt t="4267" x="8637588" y="750888"/>
          <p14:tracePt t="4275" x="8661400" y="750888"/>
          <p14:tracePt t="4284" x="8686800" y="788988"/>
          <p14:tracePt t="4292" x="8712200" y="801688"/>
          <p14:tracePt t="4303" x="8724900" y="801688"/>
          <p14:tracePt t="4310" x="8750300" y="812800"/>
          <p14:tracePt t="4317" x="8750300" y="825500"/>
          <p14:tracePt t="4325" x="8763000" y="838200"/>
          <p14:tracePt t="4332" x="8763000" y="850900"/>
          <p14:tracePt t="4339" x="8774113" y="863600"/>
          <p14:tracePt t="4347" x="8786813" y="863600"/>
          <p14:tracePt t="4355" x="8786813" y="876300"/>
          <p14:tracePt t="4363" x="8786813" y="901700"/>
          <p14:tracePt t="4371" x="8812213" y="901700"/>
          <p14:tracePt t="4379" x="8812213" y="925513"/>
          <p14:tracePt t="4387" x="8837613" y="938213"/>
          <p14:tracePt t="4395" x="8850313" y="963613"/>
          <p14:tracePt t="4403" x="8863013" y="989013"/>
          <p14:tracePt t="4411" x="8874125" y="1001713"/>
          <p14:tracePt t="4418" x="8886825" y="1014413"/>
          <p14:tracePt t="4428" x="8886825" y="1038225"/>
          <p14:tracePt t="4435" x="8886825" y="1050925"/>
          <p14:tracePt t="4563" x="8886825" y="1076325"/>
          <p14:tracePt t="4597" x="8874125" y="1076325"/>
          <p14:tracePt t="4605" x="8863013" y="1089025"/>
          <p14:tracePt t="4614" x="8850313" y="1089025"/>
          <p14:tracePt t="4651" x="8837613" y="1089025"/>
          <p14:tracePt t="4699" x="8837613" y="1101725"/>
          <p14:tracePt t="4725" x="8812213" y="1114425"/>
          <p14:tracePt t="7700" x="8799513" y="1101725"/>
          <p14:tracePt t="7715" x="8863013" y="1138238"/>
          <p14:tracePt t="7725" x="9024938" y="1201738"/>
          <p14:tracePt t="7731" x="9188450" y="1263650"/>
          <p14:tracePt t="7739" x="9437688" y="1327150"/>
          <p14:tracePt t="7747" x="9675813" y="1401763"/>
          <p14:tracePt t="7755" x="9939338" y="1476375"/>
          <p14:tracePt t="7762" x="10252075" y="1563688"/>
          <p14:tracePt t="7771" x="10490200" y="1639888"/>
          <p14:tracePt t="7779" x="10764838" y="1714500"/>
          <p14:tracePt t="7787" x="10977563" y="1776413"/>
          <p14:tracePt t="7795" x="11153775" y="1839913"/>
          <p14:tracePt t="7803" x="11290300" y="1914525"/>
          <p14:tracePt t="7811" x="11415713" y="1989138"/>
          <p14:tracePt t="7818" x="11553825" y="2052638"/>
          <p14:tracePt t="7827" x="11679238" y="2139950"/>
          <p14:tracePt t="7836" x="11804650" y="2214563"/>
          <p14:tracePt t="7843" x="11928475" y="2314575"/>
          <p14:tracePt t="7852" x="12053888" y="2414588"/>
          <p14:tracePt t="7863" x="12179300" y="2490788"/>
        </p14:tracePtLst>
      </p14:laserTrace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0455B84D-2878-451A-930E-10054A9045EF}"/>
              </a:ext>
            </a:extLst>
          </p:cNvPr>
          <p:cNvSpPr txBox="1"/>
          <p:nvPr/>
        </p:nvSpPr>
        <p:spPr>
          <a:xfrm>
            <a:off x="623392" y="386136"/>
            <a:ext cx="3528392" cy="369332"/>
          </a:xfrm>
          <a:prstGeom prst="rect">
            <a:avLst/>
          </a:prstGeom>
          <a:solidFill>
            <a:srgbClr val="FF00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DO" sz="1800" b="1" i="0" u="none" strike="noStrike" kern="1200" cap="none" spc="0" normalizeH="0" baseline="0" noProof="0" dirty="0">
                <a:ln>
                  <a:noFill/>
                </a:ln>
                <a:solidFill>
                  <a:prstClr val="white"/>
                </a:solidFill>
                <a:effectLst/>
                <a:uLnTx/>
                <a:uFillTx/>
                <a:latin typeface="Century Gothic"/>
                <a:ea typeface="+mn-ea"/>
                <a:cs typeface="+mn-cs"/>
              </a:rPr>
              <a:t>Objetivos del día HOY</a:t>
            </a:r>
          </a:p>
        </p:txBody>
      </p:sp>
      <p:sp>
        <p:nvSpPr>
          <p:cNvPr id="8" name="テキスト ボックス 1">
            <a:extLst>
              <a:ext uri="{FF2B5EF4-FFF2-40B4-BE49-F238E27FC236}">
                <a16:creationId xmlns:a16="http://schemas.microsoft.com/office/drawing/2014/main" id="{3C50C110-564D-4BE7-ACBF-21E7B677622A}"/>
              </a:ext>
            </a:extLst>
          </p:cNvPr>
          <p:cNvSpPr txBox="1"/>
          <p:nvPr/>
        </p:nvSpPr>
        <p:spPr>
          <a:xfrm>
            <a:off x="695400" y="1628800"/>
            <a:ext cx="10513168" cy="1631216"/>
          </a:xfrm>
          <a:prstGeom prst="rect">
            <a:avLst/>
          </a:prstGeom>
          <a:noFill/>
        </p:spPr>
        <p:txBody>
          <a:bodyPr wrap="square" rtlCol="0">
            <a:spAutoFit/>
          </a:bodyPr>
          <a:lstStyle/>
          <a:p>
            <a:pPr marL="228600" indent="-228600">
              <a:buFont typeface="+mj-lt"/>
              <a:buAutoNum type="arabicPeriod"/>
            </a:pPr>
            <a:r>
              <a:rPr lang="es-ES" sz="2000" dirty="0">
                <a:solidFill>
                  <a:prstClr val="black"/>
                </a:solidFill>
                <a:cs typeface="Arial" panose="020B0604020202020204" pitchFamily="34" charset="0"/>
              </a:rPr>
              <a:t> Revisar el informe de monitoreo anual del PMD.</a:t>
            </a:r>
          </a:p>
          <a:p>
            <a:pPr marL="228600" indent="-228600">
              <a:buFont typeface="+mj-lt"/>
              <a:buAutoNum type="arabicPeriod"/>
            </a:pPr>
            <a:r>
              <a:rPr lang="es-DO" sz="2000" dirty="0">
                <a:solidFill>
                  <a:prstClr val="black"/>
                </a:solidFill>
                <a:cs typeface="Arial" panose="020B0604020202020204" pitchFamily="34" charset="0"/>
              </a:rPr>
              <a:t> Actualizar el diagnóstico municipal (la síntesis de diagnóstico por eje) según lo ocurrido durante el año.</a:t>
            </a:r>
          </a:p>
          <a:p>
            <a:pPr marL="228600" indent="-228600">
              <a:buFont typeface="+mj-lt"/>
              <a:buAutoNum type="arabicPeriod"/>
            </a:pPr>
            <a:r>
              <a:rPr lang="es-DO" sz="2000" dirty="0">
                <a:solidFill>
                  <a:prstClr val="black"/>
                </a:solidFill>
                <a:cs typeface="Arial" panose="020B0604020202020204" pitchFamily="34" charset="0"/>
              </a:rPr>
              <a:t> Identificar nuevas problemáticas a partir de lo sucedió durante el año. </a:t>
            </a:r>
          </a:p>
          <a:p>
            <a:pPr marL="228600" indent="-228600">
              <a:buFont typeface="+mj-lt"/>
              <a:buAutoNum type="arabicPeriod"/>
            </a:pPr>
            <a:endParaRPr lang="es-DO" sz="2000" dirty="0">
              <a:solidFill>
                <a:prstClr val="black"/>
              </a:solidFill>
              <a:cs typeface="Arial" panose="020B0604020202020204" pitchFamily="34" charset="0"/>
            </a:endParaRPr>
          </a:p>
        </p:txBody>
      </p:sp>
    </p:spTree>
    <p:extLst>
      <p:ext uri="{BB962C8B-B14F-4D97-AF65-F5344CB8AC3E}">
        <p14:creationId xmlns:p14="http://schemas.microsoft.com/office/powerpoint/2010/main" val="10393104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Tm="40575"/>
    </mc:Choice>
    <mc:Fallback xmlns="">
      <p:transition spd="slow" advTm="40575"/>
    </mc:Fallback>
  </mc:AlternateContent>
  <p:extLst>
    <p:ext uri="{3A86A75C-4F4B-4683-9AE1-C65F6400EC91}">
      <p14:laserTraceLst xmlns:p14="http://schemas.microsoft.com/office/powerpoint/2010/main">
        <p14:tracePtLst>
          <p14:tracePt t="359" x="11703050" y="1627188"/>
          <p14:tracePt t="368" x="11490325" y="1463675"/>
          <p14:tracePt t="376" x="11253788" y="1301750"/>
          <p14:tracePt t="383" x="11090275" y="1189038"/>
          <p14:tracePt t="390" x="10939463" y="1076325"/>
          <p14:tracePt t="398" x="10802938" y="976313"/>
          <p14:tracePt t="407" x="10602913" y="850900"/>
          <p14:tracePt t="415" x="10401300" y="712788"/>
          <p14:tracePt t="422" x="10226675" y="600075"/>
          <p14:tracePt t="430" x="10088563" y="512763"/>
          <p14:tracePt t="439" x="9939338" y="450850"/>
          <p14:tracePt t="446" x="9788525" y="387350"/>
          <p14:tracePt t="455" x="9650413" y="338138"/>
          <p14:tracePt t="463" x="9513888" y="312738"/>
          <p14:tracePt t="471" x="9363075" y="287338"/>
          <p14:tracePt t="480" x="9199563" y="238125"/>
          <p14:tracePt t="489" x="9050338" y="200025"/>
          <p14:tracePt t="497" x="8886825" y="161925"/>
          <p14:tracePt t="502" x="8737600" y="125413"/>
          <p14:tracePt t="511" x="8574088" y="100013"/>
          <p14:tracePt t="521" x="8424863" y="74613"/>
          <p14:tracePt t="526" x="8261350" y="38100"/>
          <p14:tracePt t="663" x="6734175" y="50800"/>
          <p14:tracePt t="671" x="6646863" y="74613"/>
          <p14:tracePt t="678" x="6546850" y="125413"/>
          <p14:tracePt t="686" x="6446838" y="161925"/>
          <p14:tracePt t="694" x="6308725" y="200025"/>
          <p14:tracePt t="703" x="6146800" y="250825"/>
          <p14:tracePt t="711" x="6008688" y="300038"/>
          <p14:tracePt t="720" x="5883275" y="325438"/>
          <p14:tracePt t="729" x="5745163" y="363538"/>
          <p14:tracePt t="741" x="5595938" y="374650"/>
          <p14:tracePt t="745" x="5445125" y="374650"/>
          <p14:tracePt t="753" x="5319713" y="374650"/>
          <p14:tracePt t="759" x="5207000" y="374650"/>
          <p14:tracePt t="767" x="5106988" y="374650"/>
          <p14:tracePt t="774" x="5019675" y="374650"/>
          <p14:tracePt t="783" x="4956175" y="387350"/>
          <p14:tracePt t="791" x="4868863" y="412750"/>
          <p14:tracePt t="799" x="4806950" y="412750"/>
          <p14:tracePt t="808" x="4743450" y="425450"/>
          <p14:tracePt t="816" x="4681538" y="450850"/>
          <p14:tracePt t="824" x="4643438" y="463550"/>
          <p14:tracePt t="831" x="4606925" y="476250"/>
          <p14:tracePt t="838" x="4581525" y="476250"/>
          <p14:tracePt t="846" x="4568825" y="476250"/>
          <p14:tracePt t="855" x="4543425" y="476250"/>
          <p14:tracePt t="871" x="4530725" y="476250"/>
          <p14:tracePt t="890" x="4481513" y="476250"/>
          <p14:tracePt t="894" x="4443413" y="487363"/>
          <p14:tracePt t="903" x="4406900" y="500063"/>
          <p14:tracePt t="910" x="4368800" y="512763"/>
          <p14:tracePt t="919" x="4343400" y="512763"/>
          <p14:tracePt t="928" x="4330700" y="525463"/>
          <p14:tracePt t="1103" x="4343400" y="538163"/>
          <p14:tracePt t="1111" x="4356100" y="550863"/>
          <p14:tracePt t="1119" x="4394200" y="563563"/>
          <p14:tracePt t="1127" x="4430713" y="563563"/>
          <p14:tracePt t="1136" x="4481513" y="563563"/>
          <p14:tracePt t="1144" x="4518025" y="563563"/>
          <p14:tracePt t="1154" x="4543425" y="563563"/>
          <p14:tracePt t="1160" x="4556125" y="563563"/>
          <p14:tracePt t="1167" x="4581525" y="563563"/>
          <p14:tracePt t="1175" x="4606925" y="576263"/>
          <p14:tracePt t="1183" x="4630738" y="576263"/>
          <p14:tracePt t="1192" x="4656138" y="576263"/>
          <p14:tracePt t="1350" x="4643438" y="576263"/>
          <p14:tracePt t="1358" x="4619625" y="576263"/>
          <p14:tracePt t="1367" x="4594225" y="576263"/>
          <p14:tracePt t="1375" x="4568825" y="576263"/>
          <p14:tracePt t="1383" x="4556125" y="576263"/>
          <p14:tracePt t="1393" x="4543425" y="576263"/>
          <p14:tracePt t="1398" x="4530725" y="576263"/>
          <p14:tracePt t="1408" x="4506913" y="576263"/>
          <p14:tracePt t="1415" x="4494213" y="576263"/>
          <p14:tracePt t="1430" x="4468813" y="576263"/>
          <p14:tracePt t="1510" x="4494213" y="576263"/>
          <p14:tracePt t="1519" x="4530725" y="588963"/>
          <p14:tracePt t="1527" x="4568825" y="600075"/>
          <p14:tracePt t="1535" x="4643438" y="612775"/>
          <p14:tracePt t="1543" x="4706938" y="625475"/>
          <p14:tracePt t="1551" x="4768850" y="638175"/>
          <p14:tracePt t="1558" x="4819650" y="650875"/>
          <p14:tracePt t="1566" x="4868863" y="650875"/>
          <p14:tracePt t="1576" x="4919663" y="663575"/>
          <p14:tracePt t="1583" x="4968875" y="688975"/>
          <p14:tracePt t="1592" x="5019675" y="700088"/>
          <p14:tracePt t="1599" x="5045075" y="700088"/>
          <p14:tracePt t="1609" x="5057775" y="700088"/>
          <p14:tracePt t="1616" x="5081588" y="700088"/>
          <p14:tracePt t="1719" x="5068888" y="700088"/>
          <p14:tracePt t="1726" x="5068888" y="688975"/>
          <p14:tracePt t="1735" x="5057775" y="688975"/>
          <p14:tracePt t="1742" x="5019675" y="688975"/>
          <p14:tracePt t="1751" x="4994275" y="688975"/>
          <p14:tracePt t="1758" x="4981575" y="676275"/>
          <p14:tracePt t="1766" x="4956175" y="663575"/>
          <p14:tracePt t="1774" x="4932363" y="663575"/>
          <p14:tracePt t="1910" x="4956175" y="663575"/>
          <p14:tracePt t="1919" x="4994275" y="663575"/>
          <p14:tracePt t="1926" x="5032375" y="663575"/>
          <p14:tracePt t="1935" x="5068888" y="663575"/>
          <p14:tracePt t="1942" x="5094288" y="663575"/>
          <p14:tracePt t="1952" x="5106988" y="663575"/>
          <p14:tracePt t="1960" x="5132388" y="663575"/>
          <p14:tracePt t="2046" x="5119688" y="663575"/>
          <p14:tracePt t="3352" x="5094288" y="663575"/>
          <p14:tracePt t="3368" x="5106988" y="663575"/>
          <p14:tracePt t="3375" x="5157788" y="650875"/>
          <p14:tracePt t="3383" x="5257800" y="625475"/>
          <p14:tracePt t="3391" x="5383213" y="612775"/>
          <p14:tracePt t="3400" x="5532438" y="600075"/>
          <p14:tracePt t="3410" x="5657850" y="600075"/>
          <p14:tracePt t="3416" x="5795963" y="600075"/>
          <p14:tracePt t="3425" x="5932488" y="600075"/>
          <p14:tracePt t="3433" x="6045200" y="625475"/>
          <p14:tracePt t="3440" x="6196013" y="663575"/>
          <p14:tracePt t="3447" x="6370638" y="712788"/>
          <p14:tracePt t="3455" x="6546850" y="788988"/>
          <p14:tracePt t="3462" x="6746875" y="901700"/>
          <p14:tracePt t="3471" x="6946900" y="1014413"/>
          <p14:tracePt t="3478" x="7134225" y="1114425"/>
          <p14:tracePt t="3486" x="7335838" y="1214438"/>
          <p14:tracePt t="3495" x="7535863" y="1327150"/>
          <p14:tracePt t="3503" x="7685088" y="1389063"/>
          <p14:tracePt t="3510" x="7823200" y="1476375"/>
          <p14:tracePt t="3520" x="7961313" y="1563688"/>
          <p14:tracePt t="3528" x="8086725" y="1614488"/>
          <p14:tracePt t="3536" x="8186738" y="1663700"/>
          <p14:tracePt t="3543" x="8261350" y="1714500"/>
          <p14:tracePt t="3550" x="8348663" y="1765300"/>
          <p14:tracePt t="3558" x="8386763" y="1814513"/>
          <p14:tracePt t="3567" x="8435975" y="1852613"/>
          <p14:tracePt t="3574" x="8512175" y="1889125"/>
          <p14:tracePt t="3583" x="8548688" y="1901825"/>
          <p14:tracePt t="3591" x="8574088" y="1927225"/>
          <p14:tracePt t="3600" x="8586788" y="1939925"/>
          <p14:tracePt t="3608" x="8624888" y="1965325"/>
          <p14:tracePt t="3617" x="8661400" y="1989138"/>
          <p14:tracePt t="3623" x="8699500" y="2014538"/>
          <p14:tracePt t="3631" x="8737600" y="2027238"/>
          <p14:tracePt t="3638" x="8774113" y="2039938"/>
          <p14:tracePt t="3647" x="8837613" y="2052638"/>
          <p14:tracePt t="3656" x="8874125" y="2052638"/>
          <p14:tracePt t="3664" x="8924925" y="2065338"/>
          <p14:tracePt t="3672" x="8963025" y="2078038"/>
          <p14:tracePt t="3679" x="8999538" y="2078038"/>
          <p14:tracePt t="3687" x="9037638" y="2078038"/>
          <p14:tracePt t="3695" x="9063038" y="2089150"/>
          <p14:tracePt t="3702" x="9075738" y="2089150"/>
          <p14:tracePt t="3711" x="9099550" y="2101850"/>
          <p14:tracePt t="3719" x="9124950" y="2101850"/>
          <p14:tracePt t="3726" x="9199563" y="2101850"/>
          <p14:tracePt t="3735" x="9263063" y="2101850"/>
          <p14:tracePt t="3742" x="9350375" y="2101850"/>
          <p14:tracePt t="3750" x="9401175" y="2101850"/>
          <p14:tracePt t="3758" x="9413875" y="2101850"/>
          <p14:tracePt t="3766" x="9424988" y="2101850"/>
          <p14:tracePt t="3777" x="9450388" y="2101850"/>
          <p14:tracePt t="3808" x="9463088" y="2101850"/>
          <p14:tracePt t="3872" x="9450388" y="2101850"/>
          <p14:tracePt t="3879" x="9437688" y="2101850"/>
          <p14:tracePt t="3892" x="9424988" y="2089150"/>
          <p14:tracePt t="3895" x="9413875" y="2089150"/>
          <p14:tracePt t="3903" x="9413875" y="2078038"/>
          <p14:tracePt t="3911" x="9401175" y="2065338"/>
          <p14:tracePt t="3918" x="9388475" y="2052638"/>
          <p14:tracePt t="3927" x="9388475" y="2039938"/>
          <p14:tracePt t="3935" x="9388475" y="2014538"/>
          <p14:tracePt t="3943" x="9375775" y="2001838"/>
          <p14:tracePt t="3951" x="9375775" y="1989138"/>
          <p14:tracePt t="4097" x="9375775" y="1978025"/>
          <p14:tracePt t="4112" x="9350375" y="1978025"/>
          <p14:tracePt t="4126" x="9350375" y="1965325"/>
          <p14:tracePt t="4142" x="9324975" y="1952625"/>
          <p14:tracePt t="4167" x="9312275" y="1952625"/>
          <p14:tracePt t="4174" x="9301163" y="1952625"/>
          <p14:tracePt t="4182" x="9288463" y="1952625"/>
          <p14:tracePt t="4191" x="9275763" y="1939925"/>
          <p14:tracePt t="4279" x="9275763" y="1914525"/>
          <p14:tracePt t="4303" x="9275763" y="1901825"/>
          <p14:tracePt t="4310" x="9275763" y="1889125"/>
          <p14:tracePt t="4319" x="9263063" y="1889125"/>
          <p14:tracePt t="4326" x="9263063" y="1865313"/>
          <p14:tracePt t="4334" x="9250363" y="1852613"/>
          <p14:tracePt t="4350" x="9250363" y="1839913"/>
          <p14:tracePt t="4358" x="9250363" y="1827213"/>
          <p14:tracePt t="8943" x="9263063" y="1839913"/>
          <p14:tracePt t="8950" x="9301163" y="1876425"/>
          <p14:tracePt t="8958" x="9312275" y="1901825"/>
          <p14:tracePt t="8967" x="9337675" y="1927225"/>
          <p14:tracePt t="8975" x="9363075" y="1952625"/>
          <p14:tracePt t="8984" x="9388475" y="1978025"/>
          <p14:tracePt t="8997" x="9413875" y="2001838"/>
          <p14:tracePt t="9000" x="9437688" y="2001838"/>
          <p14:tracePt t="9010" x="9437688" y="2039938"/>
          <p14:tracePt t="9015" x="9463088" y="2052638"/>
          <p14:tracePt t="9023" x="9463088" y="2065338"/>
          <p14:tracePt t="9031" x="9463088" y="2078038"/>
          <p14:tracePt t="9039" x="9463088" y="2089150"/>
          <p14:tracePt t="9047" x="9463088" y="2101850"/>
          <p14:tracePt t="9056" x="9488488" y="2101850"/>
          <p14:tracePt t="9067" x="9488488" y="2127250"/>
          <p14:tracePt t="9073" x="9488488" y="2152650"/>
          <p14:tracePt t="9081" x="9501188" y="2178050"/>
          <p14:tracePt t="9087" x="9501188" y="2227263"/>
          <p14:tracePt t="9094" x="9501188" y="2252663"/>
          <p14:tracePt t="9103" x="9501188" y="2278063"/>
          <p14:tracePt t="9110" x="9501188" y="2303463"/>
          <p14:tracePt t="9119" x="9501188" y="2327275"/>
          <p14:tracePt t="9128" x="9501188" y="2339975"/>
          <p14:tracePt t="9136" x="9488488" y="2352675"/>
          <p14:tracePt t="9158" x="9475788" y="2365375"/>
          <p14:tracePt t="9174" x="9475788" y="2378075"/>
          <p14:tracePt t="9183" x="9463088" y="2390775"/>
          <p14:tracePt t="9199" x="9450388" y="2403475"/>
          <p14:tracePt t="9206" x="9437688" y="2414588"/>
          <p14:tracePt t="9215" x="9413875" y="2414588"/>
          <p14:tracePt t="9223" x="9388475" y="2452688"/>
          <p14:tracePt t="9231" x="9363075" y="2452688"/>
          <p14:tracePt t="9239" x="9337675" y="2478088"/>
          <p14:tracePt t="9246" x="9312275" y="2478088"/>
          <p14:tracePt t="9255" x="9288463" y="2490788"/>
          <p14:tracePt t="9263" x="9275763" y="2490788"/>
          <p14:tracePt t="9280" x="9263063" y="2516188"/>
          <p14:tracePt t="9367" x="9250363" y="2527300"/>
          <p14:tracePt t="9375" x="9237663" y="2527300"/>
          <p14:tracePt t="9384" x="9224963" y="2540000"/>
          <p14:tracePt t="9400" x="9212263" y="2552700"/>
          <p14:tracePt t="9439" x="9212263" y="2565400"/>
          <p14:tracePt t="9455" x="9188450" y="2616200"/>
          <p14:tracePt t="9463" x="9175750" y="2627313"/>
          <p14:tracePt t="9487" x="9163050" y="2640013"/>
          <p14:tracePt t="16958" x="9163050" y="2652713"/>
          <p14:tracePt t="16967" x="9163050" y="2703513"/>
          <p14:tracePt t="16974" x="9163050" y="2765425"/>
          <p14:tracePt t="16983" x="9163050" y="2828925"/>
          <p14:tracePt t="16990" x="9163050" y="2865438"/>
          <p14:tracePt t="16998" x="9163050" y="2903538"/>
          <p14:tracePt t="17006" x="9163050" y="2941638"/>
          <p14:tracePt t="17015" x="9175750" y="2952750"/>
          <p14:tracePt t="17023" x="9175750" y="2990850"/>
          <p14:tracePt t="17032" x="9175750" y="3003550"/>
          <p14:tracePt t="17038" x="9175750" y="3028950"/>
          <p14:tracePt t="17048" x="9175750" y="3041650"/>
          <p14:tracePt t="17055" x="9175750" y="3065463"/>
          <p14:tracePt t="17062" x="9175750" y="3090863"/>
          <p14:tracePt t="17071" x="9175750" y="3116263"/>
          <p14:tracePt t="17080" x="9163050" y="3154363"/>
          <p14:tracePt t="17086" x="9163050" y="3216275"/>
          <p14:tracePt t="17095" x="9150350" y="3228975"/>
          <p14:tracePt t="17104" x="9150350" y="3254375"/>
          <p14:tracePt t="17115" x="9150350" y="3278188"/>
          <p14:tracePt t="17120" x="9124950" y="3278188"/>
          <p14:tracePt t="17319" x="9124950" y="3290888"/>
          <p14:tracePt t="17326" x="9124950" y="3316288"/>
          <p14:tracePt t="17407" x="9124950" y="3341688"/>
          <p14:tracePt t="17423" x="9124950" y="3354388"/>
          <p14:tracePt t="17431" x="9124950" y="3367088"/>
          <p14:tracePt t="17439" x="9124950" y="3378200"/>
          <p14:tracePt t="17446" x="9124950" y="3390900"/>
          <p14:tracePt t="17457" x="9124950" y="3416300"/>
          <p14:tracePt t="17466" x="9124950" y="3429000"/>
          <p14:tracePt t="17566" x="9124950" y="3454400"/>
          <p14:tracePt t="23120" x="9137650" y="3454400"/>
          <p14:tracePt t="23126" x="9150350" y="3454400"/>
          <p14:tracePt t="23142" x="9163050" y="3454400"/>
          <p14:tracePt t="24432" x="9163050" y="3467100"/>
          <p14:tracePt t="24448" x="9163050" y="3479800"/>
          <p14:tracePt t="24456" x="9163050" y="3490913"/>
          <p14:tracePt t="24470" x="9163050" y="3503613"/>
          <p14:tracePt t="24480" x="9163050" y="3516313"/>
          <p14:tracePt t="24487" x="9175750" y="3529013"/>
          <p14:tracePt t="24496" x="9175750" y="3541713"/>
          <p14:tracePt t="24510" x="9175750" y="3567113"/>
          <p14:tracePt t="24526" x="9175750" y="3579813"/>
          <p14:tracePt t="24535" x="9175750" y="3590925"/>
          <p14:tracePt t="24542" x="9175750" y="3603625"/>
          <p14:tracePt t="24551" x="9175750" y="3616325"/>
          <p14:tracePt t="24558" x="9175750" y="3641725"/>
          <p14:tracePt t="24568" x="9175750" y="3667125"/>
          <p14:tracePt t="24576" x="9175750" y="3703638"/>
          <p14:tracePt t="24584" x="9175750" y="3741738"/>
          <p14:tracePt t="24592" x="9163050" y="3803650"/>
          <p14:tracePt t="24598" x="9163050" y="3841750"/>
          <p14:tracePt t="24607" x="9150350" y="3879850"/>
          <p14:tracePt t="24614" x="9137650" y="3916363"/>
          <p14:tracePt t="24623" x="9124950" y="3954463"/>
          <p14:tracePt t="24631" x="9112250" y="4005263"/>
          <p14:tracePt t="24640" x="9099550" y="4029075"/>
          <p14:tracePt t="24646" x="9088438" y="4054475"/>
          <p14:tracePt t="24655" x="9075738" y="4067175"/>
          <p14:tracePt t="24663" x="9063038" y="4067175"/>
          <p14:tracePt t="24671" x="9050338" y="4079875"/>
          <p14:tracePt t="24696" x="9037638" y="4092575"/>
          <p14:tracePt t="24710" x="9037638" y="4105275"/>
          <p14:tracePt t="24720" x="9037638" y="4117975"/>
          <p14:tracePt t="24736" x="9037638" y="4129088"/>
          <p14:tracePt t="24745" x="9024938" y="4141788"/>
          <p14:tracePt t="24751" x="9012238" y="4141788"/>
          <p14:tracePt t="24758" x="9012238" y="4154488"/>
          <p14:tracePt t="24783" x="9012238" y="4179888"/>
          <p14:tracePt t="24798" x="8999538" y="4192588"/>
          <p14:tracePt t="24807" x="8999538" y="4205288"/>
          <p14:tracePt t="24831" x="8986838" y="4217988"/>
          <p14:tracePt t="24854" x="8986838" y="4230688"/>
          <p14:tracePt t="24920" x="8963025" y="4230688"/>
          <p14:tracePt t="24950" x="8963025" y="4241800"/>
          <p14:tracePt t="30630" x="8950325" y="4254500"/>
          <p14:tracePt t="30639" x="8950325" y="4279900"/>
          <p14:tracePt t="30647" x="8950325" y="4292600"/>
          <p14:tracePt t="30655" x="8950325" y="4305300"/>
          <p14:tracePt t="30663" x="8950325" y="4330700"/>
          <p14:tracePt t="30670" x="8950325" y="4341813"/>
          <p14:tracePt t="30680" x="8950325" y="4354513"/>
          <p14:tracePt t="30691" x="8963025" y="4379913"/>
          <p14:tracePt t="30695" x="8963025" y="4405313"/>
          <p14:tracePt t="30703" x="8963025" y="4418013"/>
          <p14:tracePt t="30711" x="8963025" y="4430713"/>
          <p14:tracePt t="30736" x="8963025" y="4454525"/>
          <p14:tracePt t="30758" x="8975725" y="4467225"/>
          <p14:tracePt t="30767" x="8975725" y="4479925"/>
          <p14:tracePt t="30774" x="8975725" y="4505325"/>
          <p14:tracePt t="30783" x="8975725" y="4530725"/>
          <p14:tracePt t="30790" x="8975725" y="4543425"/>
          <p14:tracePt t="30807" x="8975725" y="4567238"/>
          <p14:tracePt t="30822" x="8975725" y="4579938"/>
          <p14:tracePt t="30831" x="8975725" y="4592638"/>
          <p14:tracePt t="30839" x="8975725" y="4605338"/>
          <p14:tracePt t="30846" x="8975725" y="4618038"/>
          <p14:tracePt t="30855" x="8975725" y="4643438"/>
          <p14:tracePt t="30862" x="8975725" y="4656138"/>
          <p14:tracePt t="30871" x="8975725" y="4679950"/>
          <p14:tracePt t="30891" x="8975725" y="4730750"/>
          <p14:tracePt t="30895" x="8975725" y="4756150"/>
          <p14:tracePt t="30903" x="8975725" y="4768850"/>
          <p14:tracePt t="30911" x="8975725" y="4779963"/>
          <p14:tracePt t="30919" x="8975725" y="4792663"/>
          <p14:tracePt t="30926" x="8975725" y="4805363"/>
          <p14:tracePt t="30937" x="8975725" y="4830763"/>
          <p14:tracePt t="30942" x="8975725" y="4868863"/>
          <p14:tracePt t="30952" x="8975725" y="4905375"/>
          <p14:tracePt t="30958" x="8975725" y="4930775"/>
          <p14:tracePt t="30968" x="8975725" y="4956175"/>
          <p14:tracePt t="30974" x="8975725" y="4968875"/>
          <p14:tracePt t="31015" x="8975725" y="4992688"/>
          <p14:tracePt t="31055" x="8975725" y="5005388"/>
          <p14:tracePt t="31065" x="8975725" y="5030788"/>
          <p14:tracePt t="31079" x="8986838" y="5043488"/>
          <p14:tracePt t="31103" x="8986838" y="5056188"/>
          <p14:tracePt t="31840" x="8986838" y="5068888"/>
          <p14:tracePt t="31927" x="8975725" y="5068888"/>
          <p14:tracePt t="39551" x="8986838" y="5056188"/>
          <p14:tracePt t="39558" x="9063038" y="5030788"/>
          <p14:tracePt t="39566" x="9224963" y="4992688"/>
          <p14:tracePt t="39574" x="9363075" y="4956175"/>
          <p14:tracePt t="39583" x="9488488" y="4930775"/>
          <p14:tracePt t="39590" x="9626600" y="4879975"/>
          <p14:tracePt t="39599" x="9763125" y="4843463"/>
          <p14:tracePt t="39606" x="9863138" y="4818063"/>
          <p14:tracePt t="39614" x="9988550" y="4779963"/>
          <p14:tracePt t="39624" x="10088563" y="4756150"/>
          <p14:tracePt t="39632" x="10164763" y="4743450"/>
          <p14:tracePt t="39645" x="10239375" y="4718050"/>
          <p14:tracePt t="39649" x="10288588" y="4705350"/>
          <p14:tracePt t="39658" x="10364788" y="4679950"/>
          <p14:tracePt t="39664" x="10439400" y="4667250"/>
          <p14:tracePt t="39675" x="10477500" y="4643438"/>
          <p14:tracePt t="39678" x="10539413" y="4643438"/>
          <p14:tracePt t="39686" x="10626725" y="4618038"/>
          <p14:tracePt t="39695" x="10715625" y="4605338"/>
          <p14:tracePt t="39703" x="10777538" y="4579938"/>
          <p14:tracePt t="39710" x="10815638" y="4567238"/>
          <p14:tracePt t="39719" x="10864850" y="4554538"/>
          <p14:tracePt t="39726" x="10928350" y="4530725"/>
          <p14:tracePt t="39735" x="10964863" y="4530725"/>
          <p14:tracePt t="39742" x="11015663" y="4518025"/>
          <p14:tracePt t="39750" x="11052175" y="4505325"/>
          <p14:tracePt t="39758" x="11115675" y="4479925"/>
          <p14:tracePt t="39766" x="11177588" y="4467225"/>
          <p14:tracePt t="39774" x="11228388" y="4443413"/>
          <p14:tracePt t="39783" x="11266488" y="4418013"/>
          <p14:tracePt t="39792" x="11303000" y="4418013"/>
          <p14:tracePt t="39800" x="11341100" y="4405313"/>
          <p14:tracePt t="39809" x="11390313" y="4379913"/>
          <p14:tracePt t="39815" x="11441113" y="4379913"/>
          <p14:tracePt t="39823" x="11453813" y="4354513"/>
          <p14:tracePt t="39830" x="11479213" y="4354513"/>
          <p14:tracePt t="39839" x="11503025" y="4330700"/>
          <p14:tracePt t="39847" x="11553825" y="4305300"/>
          <p14:tracePt t="39855" x="11603038" y="4279900"/>
          <p14:tracePt t="39864" x="11666538" y="4267200"/>
          <p14:tracePt t="39875" x="11741150" y="4230688"/>
          <p14:tracePt t="39894" x="11841163" y="4167188"/>
          <p14:tracePt t="39897" x="11904663" y="4154488"/>
          <p14:tracePt t="39903" x="11966575" y="4129088"/>
          <p14:tracePt t="39910" x="12041188" y="4117975"/>
          <p14:tracePt t="39918" x="12104688" y="4092575"/>
          <p14:tracePt t="39926" x="12166600" y="4079875"/>
        </p14:tracePtLst>
      </p14:laserTraceLst>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F23F658-05F6-49E0-9CB0-BDA13AE335D9}"/>
              </a:ext>
            </a:extLst>
          </p:cNvPr>
          <p:cNvSpPr txBox="1"/>
          <p:nvPr/>
        </p:nvSpPr>
        <p:spPr>
          <a:xfrm>
            <a:off x="1922729" y="519870"/>
            <a:ext cx="5832648"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000" b="1" i="0" u="none" strike="noStrike" kern="1200" cap="none" spc="0" normalizeH="0" baseline="0" noProof="0" dirty="0">
                <a:ln>
                  <a:noFill/>
                </a:ln>
                <a:solidFill>
                  <a:prstClr val="black"/>
                </a:solidFill>
                <a:effectLst/>
                <a:uLnTx/>
                <a:uFillTx/>
                <a:latin typeface="Century Gothic"/>
                <a:ea typeface="+mn-ea"/>
                <a:cs typeface="+mn-cs"/>
              </a:rPr>
              <a:t>A-PMD01-F01 REGISTRO DE  PARTICIPANTES</a:t>
            </a:r>
          </a:p>
        </p:txBody>
      </p:sp>
      <p:pic>
        <p:nvPicPr>
          <p:cNvPr id="4" name="Imagen 3">
            <a:extLst>
              <a:ext uri="{FF2B5EF4-FFF2-40B4-BE49-F238E27FC236}">
                <a16:creationId xmlns:a16="http://schemas.microsoft.com/office/drawing/2014/main" id="{DFA68EBB-7A11-4C4C-B068-04D5C9270DF4}"/>
              </a:ext>
            </a:extLst>
          </p:cNvPr>
          <p:cNvPicPr>
            <a:picLocks noChangeAspect="1"/>
          </p:cNvPicPr>
          <p:nvPr/>
        </p:nvPicPr>
        <p:blipFill>
          <a:blip r:embed="rId3"/>
          <a:stretch>
            <a:fillRect/>
          </a:stretch>
        </p:blipFill>
        <p:spPr>
          <a:xfrm>
            <a:off x="1415480" y="919980"/>
            <a:ext cx="8136904" cy="5650140"/>
          </a:xfrm>
          <a:prstGeom prst="rect">
            <a:avLst/>
          </a:prstGeom>
        </p:spPr>
      </p:pic>
    </p:spTree>
    <p:extLst>
      <p:ext uri="{BB962C8B-B14F-4D97-AF65-F5344CB8AC3E}">
        <p14:creationId xmlns:p14="http://schemas.microsoft.com/office/powerpoint/2010/main" val="681275278"/>
      </p:ext>
    </p:extLst>
  </p:cSld>
  <p:clrMapOvr>
    <a:masterClrMapping/>
  </p:clrMapOvr>
  <mc:AlternateContent xmlns:mc="http://schemas.openxmlformats.org/markup-compatibility/2006" xmlns:p14="http://schemas.microsoft.com/office/powerpoint/2010/main">
    <mc:Choice Requires="p14">
      <p:transition spd="slow" p14:dur="2000" advTm="51119"/>
    </mc:Choice>
    <mc:Fallback xmlns="">
      <p:transition spd="slow" advTm="51119"/>
    </mc:Fallback>
  </mc:AlternateContent>
  <p:extLst>
    <p:ext uri="{3A86A75C-4F4B-4683-9AE1-C65F6400EC91}">
      <p14:laserTraceLst xmlns:p14="http://schemas.microsoft.com/office/powerpoint/2010/main">
        <p14:tracePtLst>
          <p14:tracePt t="535" x="11917363" y="1789113"/>
          <p14:tracePt t="543" x="11779250" y="1701800"/>
          <p14:tracePt t="551" x="11653838" y="1614488"/>
          <p14:tracePt t="559" x="11579225" y="1539875"/>
          <p14:tracePt t="567" x="11503025" y="1439863"/>
          <p14:tracePt t="575" x="11428413" y="1339850"/>
          <p14:tracePt t="584" x="11353800" y="1276350"/>
          <p14:tracePt t="591" x="11277600" y="1214438"/>
          <p14:tracePt t="599" x="11202988" y="1163638"/>
          <p14:tracePt t="607" x="11141075" y="1114425"/>
          <p14:tracePt t="617" x="11077575" y="1063625"/>
          <p14:tracePt t="626" x="11002963" y="1025525"/>
          <p14:tracePt t="633" x="10915650" y="1001713"/>
          <p14:tracePt t="642" x="10828338" y="976313"/>
          <p14:tracePt t="648" x="10764838" y="963613"/>
          <p14:tracePt t="657" x="10677525" y="938213"/>
          <p14:tracePt t="664" x="10602913" y="938213"/>
          <p14:tracePt t="671" x="10502900" y="925513"/>
          <p14:tracePt t="679" x="10401300" y="901700"/>
          <p14:tracePt t="689" x="10288588" y="876300"/>
          <p14:tracePt t="696" x="10188575" y="850900"/>
          <p14:tracePt t="705" x="10075863" y="825500"/>
          <p14:tracePt t="713" x="9963150" y="812800"/>
          <p14:tracePt t="721" x="9852025" y="788988"/>
          <p14:tracePt t="729" x="9726613" y="763588"/>
          <p14:tracePt t="736" x="9613900" y="750888"/>
          <p14:tracePt t="743" x="9513888" y="738188"/>
          <p14:tracePt t="751" x="9424988" y="712788"/>
          <p14:tracePt t="760" x="9324975" y="712788"/>
          <p14:tracePt t="769" x="9250363" y="712788"/>
          <p14:tracePt t="779" x="9150350" y="712788"/>
          <p14:tracePt t="785" x="9037638" y="712788"/>
          <p14:tracePt t="794" x="8950325" y="712788"/>
          <p14:tracePt t="799" x="8886825" y="712788"/>
          <p14:tracePt t="807" x="8799513" y="712788"/>
          <p14:tracePt t="815" x="8712200" y="712788"/>
          <p14:tracePt t="823" x="8637588" y="712788"/>
          <p14:tracePt t="831" x="8574088" y="712788"/>
          <p14:tracePt t="840" x="8512175" y="712788"/>
          <p14:tracePt t="848" x="8424863" y="712788"/>
          <p14:tracePt t="856" x="8361363" y="712788"/>
          <p14:tracePt t="863" x="8274050" y="712788"/>
          <p14:tracePt t="873" x="8212138" y="712788"/>
          <p14:tracePt t="881" x="8161338" y="712788"/>
          <p14:tracePt t="895" x="8074025" y="712788"/>
          <p14:tracePt t="909" x="7923213" y="712788"/>
          <p14:tracePt t="913" x="7874000" y="712788"/>
          <p14:tracePt t="920" x="7810500" y="712788"/>
          <p14:tracePt t="927" x="7773988" y="712788"/>
          <p14:tracePt t="935" x="7735888" y="712788"/>
          <p14:tracePt t="944" x="7673975" y="712788"/>
          <p14:tracePt t="951" x="7623175" y="712788"/>
          <p14:tracePt t="959" x="7597775" y="712788"/>
          <p14:tracePt t="968" x="7585075" y="712788"/>
          <p14:tracePt t="976" x="7561263" y="712788"/>
          <p14:tracePt t="986" x="7535863" y="712788"/>
          <p14:tracePt t="991" x="7510463" y="712788"/>
          <p14:tracePt t="1001" x="7497763" y="712788"/>
          <p14:tracePt t="1007" x="7485063" y="712788"/>
          <p14:tracePt t="1018" x="7459663" y="712788"/>
          <p14:tracePt t="1024" x="7435850" y="712788"/>
          <p14:tracePt t="1033" x="7423150" y="712788"/>
          <p14:tracePt t="1049" x="7410450" y="712788"/>
          <p14:tracePt t="1058" x="7397750" y="712788"/>
          <p14:tracePt t="8504" x="7410450" y="725488"/>
          <p14:tracePt t="8519" x="7423150" y="725488"/>
          <p14:tracePt t="8544" x="7435850" y="738188"/>
          <p14:tracePt t="8624" x="7448550" y="738188"/>
          <p14:tracePt t="8648" x="7459663" y="738188"/>
          <p14:tracePt t="8655" x="7459663" y="750888"/>
          <p14:tracePt t="9257" x="7448550" y="750888"/>
          <p14:tracePt t="9265" x="7423150" y="725488"/>
          <p14:tracePt t="9273" x="7385050" y="725488"/>
          <p14:tracePt t="9280" x="7335838" y="700088"/>
          <p14:tracePt t="9288" x="7310438" y="700088"/>
          <p14:tracePt t="9295" x="7285038" y="688975"/>
          <p14:tracePt t="9305" x="7259638" y="676275"/>
          <p14:tracePt t="9311" x="7246938" y="676275"/>
          <p14:tracePt t="9506" x="7223125" y="676275"/>
          <p14:tracePt t="9535" x="7223125" y="688975"/>
          <p14:tracePt t="9544" x="7210425" y="700088"/>
          <p14:tracePt t="9552" x="7197725" y="725488"/>
          <p14:tracePt t="9568" x="7185025" y="750888"/>
          <p14:tracePt t="9576" x="7159625" y="788988"/>
          <p14:tracePt t="9584" x="7110413" y="812800"/>
          <p14:tracePt t="9591" x="7059613" y="863600"/>
          <p14:tracePt t="9602" x="6985000" y="901700"/>
          <p14:tracePt t="9612" x="6884988" y="950913"/>
          <p14:tracePt t="9615" x="6797675" y="1001713"/>
          <p14:tracePt t="9624" x="6708775" y="1038225"/>
          <p14:tracePt t="9631" x="6608763" y="1063625"/>
          <p14:tracePt t="9640" x="6483350" y="1101725"/>
          <p14:tracePt t="9647" x="6383338" y="1114425"/>
          <p14:tracePt t="9656" x="6246813" y="1125538"/>
          <p14:tracePt t="9663" x="6121400" y="1138238"/>
          <p14:tracePt t="9672" x="5983288" y="1138238"/>
          <p14:tracePt t="9679" x="5845175" y="1138238"/>
          <p14:tracePt t="9688" x="5719763" y="1138238"/>
          <p14:tracePt t="9695" x="5583238" y="1138238"/>
          <p14:tracePt t="9703" x="5445125" y="1138238"/>
          <p14:tracePt t="9711" x="5332413" y="1150938"/>
          <p14:tracePt t="9719" x="5219700" y="1150938"/>
          <p14:tracePt t="9727" x="5119688" y="1150938"/>
          <p14:tracePt t="9737" x="4994275" y="1150938"/>
          <p14:tracePt t="9748" x="4881563" y="1150938"/>
          <p14:tracePt t="9753" x="4768850" y="1150938"/>
          <p14:tracePt t="9761" x="4643438" y="1150938"/>
          <p14:tracePt t="9769" x="4530725" y="1150938"/>
          <p14:tracePt t="9777" x="4430713" y="1150938"/>
          <p14:tracePt t="9785" x="4368800" y="1150938"/>
          <p14:tracePt t="9791" x="4305300" y="1150938"/>
          <p14:tracePt t="9799" x="4217988" y="1138238"/>
          <p14:tracePt t="9808" x="4156075" y="1114425"/>
          <p14:tracePt t="9816" x="4068763" y="1089025"/>
          <p14:tracePt t="9823" x="3992563" y="1063625"/>
          <p14:tracePt t="9831" x="3930650" y="1050925"/>
          <p14:tracePt t="9840" x="3867150" y="1025525"/>
          <p14:tracePt t="9848" x="3792538" y="1014413"/>
          <p14:tracePt t="9856" x="3743325" y="1001713"/>
          <p14:tracePt t="9863" x="3667125" y="1001713"/>
          <p14:tracePt t="9871" x="3592513" y="989013"/>
          <p14:tracePt t="9879" x="3554413" y="976313"/>
          <p14:tracePt t="9887" x="3517900" y="963613"/>
          <p14:tracePt t="9895" x="3505200" y="963613"/>
          <p14:tracePt t="9903" x="3467100" y="950913"/>
          <p14:tracePt t="9912" x="3405188" y="925513"/>
          <p14:tracePt t="9919" x="3328988" y="925513"/>
          <p14:tracePt t="9928" x="3241675" y="925513"/>
          <p14:tracePt t="9939" x="3179763" y="925513"/>
          <p14:tracePt t="9943" x="3103563" y="925513"/>
          <p14:tracePt t="9952" x="3041650" y="925513"/>
          <p14:tracePt t="9960" x="2967038" y="925513"/>
          <p14:tracePt t="9968" x="2928938" y="925513"/>
          <p14:tracePt t="9975" x="2890838" y="925513"/>
          <p14:tracePt t="9984" x="2854325" y="925513"/>
          <p14:tracePt t="9993" x="2816225" y="925513"/>
          <p14:tracePt t="10000" x="2778125" y="925513"/>
          <p14:tracePt t="10009" x="2741613" y="925513"/>
          <p14:tracePt t="10015" x="2678113" y="925513"/>
          <p14:tracePt t="10023" x="2628900" y="925513"/>
          <p14:tracePt t="10032" x="2590800" y="925513"/>
          <p14:tracePt t="10039" x="2541588" y="925513"/>
          <p14:tracePt t="10048" x="2490788" y="925513"/>
          <p14:tracePt t="10055" x="2441575" y="925513"/>
          <p14:tracePt t="10063" x="2403475" y="925513"/>
          <p14:tracePt t="10071" x="2365375" y="925513"/>
          <p14:tracePt t="10079" x="2339975" y="925513"/>
          <p14:tracePt t="10089" x="2316163" y="925513"/>
          <p14:tracePt t="10096" x="2290763" y="925513"/>
          <p14:tracePt t="10105" x="2252663" y="925513"/>
          <p14:tracePt t="10112" x="2239963" y="925513"/>
          <p14:tracePt t="10120" x="2216150" y="925513"/>
          <p14:tracePt t="10127" x="2190750" y="925513"/>
          <p14:tracePt t="10135" x="2178050" y="925513"/>
          <p14:tracePt t="10144" x="2152650" y="925513"/>
          <p14:tracePt t="10151" x="2139950" y="925513"/>
          <p14:tracePt t="10159" x="2127250" y="925513"/>
          <p14:tracePt t="10167" x="2127250" y="912813"/>
          <p14:tracePt t="10313" x="2139950" y="912813"/>
          <p14:tracePt t="10329" x="2165350" y="912813"/>
          <p14:tracePt t="10336" x="2190750" y="912813"/>
          <p14:tracePt t="10343" x="2216150" y="912813"/>
          <p14:tracePt t="10351" x="2252663" y="912813"/>
          <p14:tracePt t="10359" x="2290763" y="912813"/>
          <p14:tracePt t="10368" x="2316163" y="912813"/>
          <p14:tracePt t="10375" x="2328863" y="912813"/>
          <p14:tracePt t="10384" x="2339975" y="912813"/>
          <p14:tracePt t="10393" x="2352675" y="912813"/>
          <p14:tracePt t="10400" x="2365375" y="912813"/>
          <p14:tracePt t="10408" x="2378075" y="912813"/>
          <p14:tracePt t="10423" x="2390775" y="912813"/>
          <p14:tracePt t="10919" x="2390775" y="925513"/>
          <p14:tracePt t="10987" x="2378075" y="938213"/>
          <p14:tracePt t="11104" x="2365375" y="938213"/>
          <p14:tracePt t="11112" x="2352675" y="950913"/>
          <p14:tracePt t="11199" x="2339975" y="963613"/>
          <p14:tracePt t="11433" x="2328863" y="963613"/>
          <p14:tracePt t="11439" x="2328863" y="976313"/>
          <p14:tracePt t="11487" x="2316163" y="976313"/>
          <p14:tracePt t="11592" x="2290763" y="976313"/>
          <p14:tracePt t="11607" x="2278063" y="976313"/>
          <p14:tracePt t="11616" x="2265363" y="976313"/>
          <p14:tracePt t="11633" x="2252663" y="976313"/>
          <p14:tracePt t="11689" x="2239963" y="976313"/>
          <p14:tracePt t="11728" x="2228850" y="976313"/>
          <p14:tracePt t="11956" x="2239963" y="976313"/>
          <p14:tracePt t="11961" x="2252663" y="976313"/>
          <p14:tracePt t="11969" x="2278063" y="989013"/>
          <p14:tracePt t="11976" x="2303463" y="1014413"/>
          <p14:tracePt t="11984" x="2328863" y="1014413"/>
          <p14:tracePt t="11992" x="2339975" y="1014413"/>
          <p14:tracePt t="12000" x="2365375" y="1014413"/>
          <p14:tracePt t="12009" x="2378075" y="1025525"/>
          <p14:tracePt t="12016" x="2416175" y="1025525"/>
          <p14:tracePt t="12024" x="2428875" y="1025525"/>
          <p14:tracePt t="12040" x="2452688" y="1025525"/>
          <p14:tracePt t="12088" x="2465388" y="1025525"/>
          <p14:tracePt t="12095" x="2478088" y="1025525"/>
          <p14:tracePt t="12105" x="2490788" y="1025525"/>
          <p14:tracePt t="12111" x="2516188" y="1025525"/>
          <p14:tracePt t="12119" x="2528888" y="1025525"/>
          <p14:tracePt t="12128" x="2541588" y="1025525"/>
          <p14:tracePt t="12137" x="2554288" y="1025525"/>
          <p14:tracePt t="12144" x="2565400" y="1025525"/>
          <p14:tracePt t="12199" x="2578100" y="1014413"/>
          <p14:tracePt t="12207" x="2590800" y="1001713"/>
          <p14:tracePt t="12249" x="2616200" y="1001713"/>
          <p14:tracePt t="12257" x="2628900" y="989013"/>
          <p14:tracePt t="12272" x="2641600" y="989013"/>
          <p14:tracePt t="12287" x="2641600" y="976313"/>
          <p14:tracePt t="12304" x="2667000" y="976313"/>
          <p14:tracePt t="12697" x="2678113" y="976313"/>
          <p14:tracePt t="12729" x="2703513" y="976313"/>
          <p14:tracePt t="12887" x="2716213" y="976313"/>
          <p14:tracePt t="13257" x="2728913" y="976313"/>
          <p14:tracePt t="13265" x="2741613" y="976313"/>
          <p14:tracePt t="13273" x="2767013" y="976313"/>
          <p14:tracePt t="13281" x="2803525" y="976313"/>
          <p14:tracePt t="13289" x="2879725" y="963613"/>
          <p14:tracePt t="13295" x="2928938" y="963613"/>
          <p14:tracePt t="13304" x="2979738" y="950913"/>
          <p14:tracePt t="13312" x="3041650" y="938213"/>
          <p14:tracePt t="13319" x="3079750" y="925513"/>
          <p14:tracePt t="13328" x="3103563" y="912813"/>
          <p14:tracePt t="13336" x="3116263" y="912813"/>
          <p14:tracePt t="13417" x="3141663" y="912813"/>
          <p14:tracePt t="13440" x="3154363" y="901700"/>
          <p14:tracePt t="13449" x="3167063" y="901700"/>
          <p14:tracePt t="13456" x="3179763" y="901700"/>
          <p14:tracePt t="13463" x="3192463" y="901700"/>
          <p14:tracePt t="13472" x="3205163" y="901700"/>
          <p14:tracePt t="13488" x="3216275" y="901700"/>
          <p14:tracePt t="13505" x="3228975" y="901700"/>
          <p14:tracePt t="13527" x="3254375" y="901700"/>
          <p14:tracePt t="13551" x="3267075" y="901700"/>
          <p14:tracePt t="13568" x="3279775" y="901700"/>
          <p14:tracePt t="13857" x="3292475" y="901700"/>
          <p14:tracePt t="13879" x="3292475" y="912813"/>
          <p14:tracePt t="13904" x="3292475" y="938213"/>
          <p14:tracePt t="13927" x="3292475" y="950913"/>
          <p14:tracePt t="13935" x="3292475" y="963613"/>
          <p14:tracePt t="13944" x="3292475" y="976313"/>
          <p14:tracePt t="13954" x="3292475" y="989013"/>
          <p14:tracePt t="13959" x="3292475" y="1001713"/>
          <p14:tracePt t="13983" x="3292475" y="1025525"/>
          <p14:tracePt t="14748" x="3305175" y="1025525"/>
          <p14:tracePt t="14751" x="3317875" y="1025525"/>
          <p14:tracePt t="14759" x="3328988" y="1025525"/>
          <p14:tracePt t="14767" x="3354388" y="1025525"/>
          <p14:tracePt t="14775" x="3379788" y="1025525"/>
          <p14:tracePt t="14784" x="3405188" y="1025525"/>
          <p14:tracePt t="14791" x="3441700" y="1025525"/>
          <p14:tracePt t="14799" x="3467100" y="1025525"/>
          <p14:tracePt t="14807" x="3492500" y="1025525"/>
          <p14:tracePt t="14816" x="3530600" y="1025525"/>
          <p14:tracePt t="14823" x="3579813" y="1025525"/>
          <p14:tracePt t="14831" x="3667125" y="1025525"/>
          <p14:tracePt t="14839" x="3767138" y="1025525"/>
          <p14:tracePt t="14848" x="3867150" y="1025525"/>
          <p14:tracePt t="14857" x="3992563" y="1025525"/>
          <p14:tracePt t="14865" x="4168775" y="1025525"/>
          <p14:tracePt t="14877" x="4318000" y="1038225"/>
          <p14:tracePt t="14881" x="4481513" y="1050925"/>
          <p14:tracePt t="14892" x="4706938" y="1063625"/>
          <p14:tracePt t="14906" x="5319713" y="1138238"/>
          <p14:tracePt t="14911" x="5570538" y="1150938"/>
          <p14:tracePt t="14920" x="5883275" y="1176338"/>
          <p14:tracePt t="14927" x="6196013" y="1176338"/>
          <p14:tracePt t="14935" x="6483350" y="1214438"/>
          <p14:tracePt t="14943" x="6772275" y="1250950"/>
          <p14:tracePt t="14951" x="7010400" y="1301750"/>
          <p14:tracePt t="14959" x="7185025" y="1350963"/>
          <p14:tracePt t="14967" x="7410450" y="1389063"/>
          <p14:tracePt t="14975" x="7661275" y="1401763"/>
          <p14:tracePt t="14984" x="7923213" y="1450975"/>
          <p14:tracePt t="14992" x="8148638" y="1501775"/>
          <p14:tracePt t="15001" x="8374063" y="1539875"/>
          <p14:tracePt t="15009" x="8548688" y="1576388"/>
          <p14:tracePt t="15017" x="8699500" y="1627188"/>
          <p14:tracePt t="15025" x="8850313" y="1639888"/>
          <p14:tracePt t="15031" x="8937625" y="1676400"/>
          <p14:tracePt t="15039" x="9012238" y="1689100"/>
          <p14:tracePt t="15048" x="9063038" y="1689100"/>
          <p14:tracePt t="15055" x="9099550" y="1689100"/>
          <p14:tracePt t="15063" x="9124950" y="1689100"/>
          <p14:tracePt t="15073" x="9150350" y="1701800"/>
          <p14:tracePt t="15079" x="9175750" y="1714500"/>
          <p14:tracePt t="15184" x="9163050" y="1714500"/>
          <p14:tracePt t="15192" x="9163050" y="1701800"/>
          <p14:tracePt t="15201" x="9124950" y="1689100"/>
          <p14:tracePt t="15207" x="9050338" y="1639888"/>
          <p14:tracePt t="15216" x="8924925" y="1563688"/>
          <p14:tracePt t="15223" x="8786813" y="1501775"/>
          <p14:tracePt t="15231" x="8661400" y="1401763"/>
          <p14:tracePt t="15239" x="8524875" y="1327150"/>
          <p14:tracePt t="15247" x="8386763" y="1263650"/>
          <p14:tracePt t="15256" x="8248650" y="1227138"/>
          <p14:tracePt t="15263" x="8123238" y="1189038"/>
          <p14:tracePt t="15271" x="8023225" y="1150938"/>
          <p14:tracePt t="15279" x="7897813" y="1125538"/>
          <p14:tracePt t="15288" x="7773988" y="1101725"/>
          <p14:tracePt t="15295" x="7635875" y="1076325"/>
          <p14:tracePt t="15305" x="7459663" y="1050925"/>
          <p14:tracePt t="15313" x="7297738" y="1050925"/>
          <p14:tracePt t="15321" x="7097713" y="1050925"/>
          <p14:tracePt t="15330" x="6934200" y="1050925"/>
          <p14:tracePt t="15337" x="6759575" y="1050925"/>
          <p14:tracePt t="15345" x="6596063" y="1050925"/>
          <p14:tracePt t="15353" x="6483350" y="1050925"/>
          <p14:tracePt t="15360" x="6383338" y="1050925"/>
          <p14:tracePt t="15367" x="6283325" y="1050925"/>
          <p14:tracePt t="15376" x="6208713" y="1050925"/>
          <p14:tracePt t="15384" x="6146800" y="1050925"/>
          <p14:tracePt t="15391" x="6057900" y="1076325"/>
          <p14:tracePt t="15399" x="5957888" y="1101725"/>
          <p14:tracePt t="15407" x="5857875" y="1138238"/>
          <p14:tracePt t="15416" x="5770563" y="1201738"/>
          <p14:tracePt t="15423" x="5695950" y="1238250"/>
          <p14:tracePt t="15432" x="5619750" y="1289050"/>
          <p14:tracePt t="15439" x="5557838" y="1339850"/>
          <p14:tracePt t="15449" x="5519738" y="1363663"/>
          <p14:tracePt t="15455" x="5483225" y="1389063"/>
          <p14:tracePt t="15465" x="5445125" y="1401763"/>
          <p14:tracePt t="15471" x="5407025" y="1427163"/>
          <p14:tracePt t="15486" x="5394325" y="1450975"/>
          <p14:tracePt t="15488" x="5357813" y="1489075"/>
          <p14:tracePt t="15496" x="5332413" y="1501775"/>
          <p14:tracePt t="15504" x="5294313" y="1539875"/>
          <p14:tracePt t="15512" x="5270500" y="1589088"/>
          <p14:tracePt t="15520" x="5245100" y="1639888"/>
          <p14:tracePt t="15528" x="5232400" y="1676400"/>
          <p14:tracePt t="15536" x="5194300" y="1714500"/>
          <p14:tracePt t="15546" x="5170488" y="1765300"/>
          <p14:tracePt t="15553" x="5145088" y="1814513"/>
          <p14:tracePt t="15562" x="5119688" y="1852613"/>
          <p14:tracePt t="15568" x="5119688" y="1865313"/>
          <p14:tracePt t="15576" x="5119688" y="1889125"/>
          <p14:tracePt t="15583" x="5119688" y="1901825"/>
          <p14:tracePt t="15592" x="5119688" y="1927225"/>
          <p14:tracePt t="15599" x="5119688" y="1939925"/>
          <p14:tracePt t="15607" x="5119688" y="1965325"/>
          <p14:tracePt t="15617" x="5119688" y="2001838"/>
          <p14:tracePt t="15625" x="5119688" y="2052638"/>
          <p14:tracePt t="15632" x="5145088" y="2101850"/>
          <p14:tracePt t="15640" x="5157788" y="2178050"/>
          <p14:tracePt t="15648" x="5170488" y="2252663"/>
          <p14:tracePt t="15656" x="5207000" y="2327275"/>
          <p14:tracePt t="15664" x="5257800" y="2390775"/>
          <p14:tracePt t="15671" x="5281613" y="2439988"/>
          <p14:tracePt t="15681" x="5319713" y="2516188"/>
          <p14:tracePt t="15690" x="5370513" y="2578100"/>
          <p14:tracePt t="15696" x="5407025" y="2627313"/>
          <p14:tracePt t="15705" x="5432425" y="2678113"/>
          <p14:tracePt t="15711" x="5470525" y="2740025"/>
          <p14:tracePt t="15719" x="5495925" y="2778125"/>
          <p14:tracePt t="15728" x="5519738" y="2816225"/>
          <p14:tracePt t="15735" x="5532438" y="2840038"/>
          <p14:tracePt t="15744" x="5545138" y="2852738"/>
          <p14:tracePt t="15752" x="5545138" y="2878138"/>
          <p14:tracePt t="15759" x="5570538" y="2890838"/>
          <p14:tracePt t="15799" x="5570538" y="2903538"/>
          <p14:tracePt t="15807" x="5595938" y="2903538"/>
          <p14:tracePt t="15816" x="5595938" y="2916238"/>
          <p14:tracePt t="15823" x="5607050" y="2916238"/>
          <p14:tracePt t="15833" x="5645150" y="2916238"/>
          <p14:tracePt t="15840" x="5683250" y="2916238"/>
          <p14:tracePt t="15848" x="5708650" y="2916238"/>
          <p14:tracePt t="15856" x="5745163" y="2916238"/>
          <p14:tracePt t="15863" x="5770563" y="2916238"/>
          <p14:tracePt t="15873" x="5808663" y="2916238"/>
          <p14:tracePt t="15879" x="5857875" y="2903538"/>
          <p14:tracePt t="15889" x="5895975" y="2903538"/>
          <p14:tracePt t="15904" x="5995988" y="2865438"/>
          <p14:tracePt t="15911" x="6057900" y="2840038"/>
          <p14:tracePt t="15921" x="6108700" y="2816225"/>
          <p14:tracePt t="15927" x="6170613" y="2803525"/>
          <p14:tracePt t="15936" x="6221413" y="2790825"/>
          <p14:tracePt t="15944" x="6259513" y="2765425"/>
          <p14:tracePt t="15953" x="6321425" y="2740025"/>
          <p14:tracePt t="15959" x="6346825" y="2728913"/>
          <p14:tracePt t="15967" x="6359525" y="2716213"/>
          <p14:tracePt t="15975" x="6396038" y="2703513"/>
          <p14:tracePt t="15985" x="6396038" y="2690813"/>
          <p14:tracePt t="16033" x="6408738" y="2678113"/>
          <p14:tracePt t="16040" x="6408738" y="2665413"/>
          <p14:tracePt t="16055" x="6421438" y="2640013"/>
          <p14:tracePt t="16063" x="6434138" y="2616200"/>
          <p14:tracePt t="16073" x="6434138" y="2578100"/>
          <p14:tracePt t="16080" x="6434138" y="2565400"/>
          <p14:tracePt t="16087" x="6434138" y="2540000"/>
          <p14:tracePt t="16095" x="6434138" y="2516188"/>
          <p14:tracePt t="16106" x="6421438" y="2503488"/>
          <p14:tracePt t="16112" x="6421438" y="2478088"/>
          <p14:tracePt t="16125" x="6421438" y="2452688"/>
          <p14:tracePt t="16129" x="6408738" y="2439988"/>
          <p14:tracePt t="16137" x="6396038" y="2414588"/>
          <p14:tracePt t="16145" x="6396038" y="2403475"/>
          <p14:tracePt t="16152" x="6383338" y="2365375"/>
          <p14:tracePt t="16160" x="6370638" y="2339975"/>
          <p14:tracePt t="16169" x="6359525" y="2314575"/>
          <p14:tracePt t="16176" x="6334125" y="2290763"/>
          <p14:tracePt t="16183" x="6308725" y="2278063"/>
          <p14:tracePt t="16192" x="6283325" y="2239963"/>
          <p14:tracePt t="16199" x="6270625" y="2190750"/>
          <p14:tracePt t="16207" x="6234113" y="2165350"/>
          <p14:tracePt t="16216" x="6208713" y="2152650"/>
          <p14:tracePt t="16223" x="6196013" y="2127250"/>
          <p14:tracePt t="16231" x="6146800" y="2114550"/>
          <p14:tracePt t="16239" x="6134100" y="2089150"/>
          <p14:tracePt t="16248" x="6096000" y="2078038"/>
          <p14:tracePt t="16256" x="6083300" y="2078038"/>
          <p14:tracePt t="16264" x="6045200" y="2078038"/>
          <p14:tracePt t="16272" x="6008688" y="2065338"/>
          <p14:tracePt t="16279" x="5983288" y="2052638"/>
          <p14:tracePt t="16291" x="5957888" y="2052638"/>
          <p14:tracePt t="16298" x="5932488" y="2052638"/>
          <p14:tracePt t="16306" x="5908675" y="2039938"/>
          <p14:tracePt t="16311" x="5870575" y="2039938"/>
          <p14:tracePt t="16320" x="5845175" y="2039938"/>
          <p14:tracePt t="16329" x="5821363" y="2039938"/>
          <p14:tracePt t="16336" x="5795963" y="2039938"/>
          <p14:tracePt t="16344" x="5770563" y="2039938"/>
          <p14:tracePt t="16352" x="5745163" y="2039938"/>
          <p14:tracePt t="16359" x="5719763" y="2039938"/>
          <p14:tracePt t="16375" x="5708650" y="2052638"/>
          <p14:tracePt t="16392" x="5708650" y="2065338"/>
          <p14:tracePt t="16399" x="5695950" y="2078038"/>
          <p14:tracePt t="16407" x="5695950" y="2089150"/>
          <p14:tracePt t="16416" x="5683250" y="2101850"/>
          <p14:tracePt t="16423" x="5683250" y="2114550"/>
          <p14:tracePt t="16431" x="5683250" y="2127250"/>
          <p14:tracePt t="16439" x="5683250" y="2139950"/>
          <p14:tracePt t="16448" x="5683250" y="2165350"/>
          <p14:tracePt t="16455" x="5670550" y="2190750"/>
          <p14:tracePt t="16464" x="5657850" y="2227263"/>
          <p14:tracePt t="16471" x="5657850" y="2252663"/>
          <p14:tracePt t="16479" x="5657850" y="2278063"/>
          <p14:tracePt t="16491" x="5657850" y="2303463"/>
          <p14:tracePt t="16497" x="5657850" y="2327275"/>
          <p14:tracePt t="16507" x="5657850" y="2365375"/>
          <p14:tracePt t="16512" x="5657850" y="2390775"/>
          <p14:tracePt t="16520" x="5670550" y="2414588"/>
          <p14:tracePt t="16527" x="5670550" y="2439988"/>
          <p14:tracePt t="16535" x="5670550" y="2465388"/>
          <p14:tracePt t="16544" x="5683250" y="2490788"/>
          <p14:tracePt t="16553" x="5695950" y="2490788"/>
          <p14:tracePt t="16561" x="5708650" y="2516188"/>
          <p14:tracePt t="16578" x="5719763" y="2527300"/>
          <p14:tracePt t="16591" x="5719763" y="2540000"/>
          <p14:tracePt t="16599" x="5732463" y="2540000"/>
          <p14:tracePt t="16607" x="5732463" y="2552700"/>
          <p14:tracePt t="16923" x="5732463" y="2578100"/>
          <p14:tracePt t="17185" x="5732463" y="2590800"/>
          <p14:tracePt t="17192" x="5732463" y="2603500"/>
          <p14:tracePt t="17199" x="5745163" y="2627313"/>
          <p14:tracePt t="17207" x="5757863" y="2640013"/>
          <p14:tracePt t="17215" x="5757863" y="2652713"/>
          <p14:tracePt t="17824" x="5757863" y="2665413"/>
          <p14:tracePt t="17832" x="5745163" y="2678113"/>
          <p14:tracePt t="17849" x="5732463" y="2690813"/>
          <p14:tracePt t="17856" x="5695950" y="2690813"/>
          <p14:tracePt t="17863" x="5670550" y="2703513"/>
          <p14:tracePt t="17871" x="5645150" y="2716213"/>
          <p14:tracePt t="17879" x="5632450" y="2728913"/>
          <p14:tracePt t="17904" x="5607050" y="2728913"/>
          <p14:tracePt t="17936" x="5595938" y="2728913"/>
          <p14:tracePt t="17944" x="5583238" y="2728913"/>
          <p14:tracePt t="17952" x="5570538" y="2728913"/>
          <p14:tracePt t="17959" x="5557838" y="2728913"/>
          <p14:tracePt t="17968" x="5519738" y="2728913"/>
          <p14:tracePt t="17976" x="5483225" y="2740025"/>
          <p14:tracePt t="17983" x="5419725" y="2752725"/>
          <p14:tracePt t="17991" x="5394325" y="2765425"/>
          <p14:tracePt t="17999" x="5370513" y="2778125"/>
          <p14:tracePt t="18007" x="5357813" y="2778125"/>
          <p14:tracePt t="18016" x="5319713" y="2778125"/>
          <p14:tracePt t="18023" x="5294313" y="2778125"/>
          <p14:tracePt t="18032" x="5270500" y="2778125"/>
          <p14:tracePt t="18039" x="5245100" y="2778125"/>
          <p14:tracePt t="18047" x="5219700" y="2778125"/>
          <p14:tracePt t="18055" x="5194300" y="2778125"/>
          <p14:tracePt t="18064" x="5157788" y="2765425"/>
          <p14:tracePt t="18073" x="5132388" y="2752725"/>
          <p14:tracePt t="18080" x="5094288" y="2752725"/>
          <p14:tracePt t="18088" x="5068888" y="2752725"/>
          <p14:tracePt t="18095" x="5045075" y="2752725"/>
          <p14:tracePt t="18105" x="5006975" y="2752725"/>
          <p14:tracePt t="18111" x="4945063" y="2752725"/>
          <p14:tracePt t="18119" x="4881563" y="2752725"/>
          <p14:tracePt t="18127" x="4819650" y="2752725"/>
          <p14:tracePt t="18135" x="4768850" y="2752725"/>
          <p14:tracePt t="18144" x="4719638" y="2752725"/>
          <p14:tracePt t="18151" x="4656138" y="2752725"/>
          <p14:tracePt t="18159" x="4619625" y="2752725"/>
          <p14:tracePt t="18168" x="4568825" y="2752725"/>
          <p14:tracePt t="18175" x="4530725" y="2752725"/>
          <p14:tracePt t="18184" x="4481513" y="2740025"/>
          <p14:tracePt t="18191" x="4456113" y="2728913"/>
          <p14:tracePt t="18199" x="4430713" y="2716213"/>
          <p14:tracePt t="18207" x="4394200" y="2716213"/>
          <p14:tracePt t="18215" x="4318000" y="2690813"/>
          <p14:tracePt t="18223" x="4256088" y="2678113"/>
          <p14:tracePt t="18232" x="4181475" y="2652713"/>
          <p14:tracePt t="18240" x="4105275" y="2640013"/>
          <p14:tracePt t="18249" x="4043363" y="2627313"/>
          <p14:tracePt t="18256" x="3956050" y="2616200"/>
          <p14:tracePt t="18263" x="3867150" y="2603500"/>
          <p14:tracePt t="18272" x="3792538" y="2590800"/>
          <p14:tracePt t="18279" x="3730625" y="2565400"/>
          <p14:tracePt t="18288" x="3643313" y="2552700"/>
          <p14:tracePt t="18295" x="3567113" y="2540000"/>
          <p14:tracePt t="18304" x="3517900" y="2527300"/>
          <p14:tracePt t="18313" x="3454400" y="2527300"/>
          <p14:tracePt t="18321" x="3405188" y="2527300"/>
          <p14:tracePt t="18328" x="3341688" y="2527300"/>
          <p14:tracePt t="18335" x="3267075" y="2527300"/>
          <p14:tracePt t="18344" x="3216275" y="2527300"/>
          <p14:tracePt t="18352" x="3167063" y="2527300"/>
          <p14:tracePt t="18359" x="3128963" y="2527300"/>
          <p14:tracePt t="18369" x="3079750" y="2527300"/>
          <p14:tracePt t="18375" x="3016250" y="2527300"/>
          <p14:tracePt t="18384" x="2941638" y="2527300"/>
          <p14:tracePt t="18392" x="2879725" y="2527300"/>
          <p14:tracePt t="18399" x="2841625" y="2527300"/>
          <p14:tracePt t="18407" x="2803525" y="2527300"/>
          <p14:tracePt t="18417" x="2728913" y="2527300"/>
          <p14:tracePt t="18423" x="2654300" y="2527300"/>
          <p14:tracePt t="18432" x="2565400" y="2527300"/>
          <p14:tracePt t="18439" x="2478088" y="2527300"/>
          <p14:tracePt t="18447" x="2403475" y="2527300"/>
          <p14:tracePt t="18455" x="2328863" y="2527300"/>
          <p14:tracePt t="18464" x="2239963" y="2527300"/>
          <p14:tracePt t="18471" x="2178050" y="2527300"/>
          <p14:tracePt t="18481" x="2139950" y="2527300"/>
          <p14:tracePt t="18490" x="2090738" y="2527300"/>
          <p14:tracePt t="18499" x="2078038" y="2527300"/>
          <p14:tracePt t="18508" x="2052638" y="2527300"/>
          <p14:tracePt t="18513" x="2014538" y="2527300"/>
          <p14:tracePt t="18520" x="2003425" y="2516188"/>
          <p14:tracePt t="18527" x="1978025" y="2516188"/>
          <p14:tracePt t="18536" x="1952625" y="2503488"/>
          <p14:tracePt t="18543" x="1939925" y="2503488"/>
          <p14:tracePt t="18552" x="1927225" y="2490788"/>
          <p14:tracePt t="18559" x="1914525" y="2490788"/>
          <p14:tracePt t="18568" x="1903413" y="2490788"/>
          <p14:tracePt t="18575" x="1878013" y="2478088"/>
          <p14:tracePt t="18584" x="1865313" y="2478088"/>
          <p14:tracePt t="18591" x="1839913" y="2465388"/>
          <p14:tracePt t="18599" x="1814513" y="2465388"/>
          <p14:tracePt t="18608" x="1778000" y="2439988"/>
          <p14:tracePt t="18616" x="1765300" y="2439988"/>
          <p14:tracePt t="18623" x="1727200" y="2427288"/>
          <p14:tracePt t="18631" x="1701800" y="2414588"/>
          <p14:tracePt t="18639" x="1689100" y="2403475"/>
          <p14:tracePt t="18648" x="1665288" y="2378075"/>
          <p14:tracePt t="18656" x="1652588" y="2378075"/>
          <p14:tracePt t="18663" x="1639888" y="2352675"/>
          <p14:tracePt t="18672" x="1614488" y="2352675"/>
          <p14:tracePt t="18679" x="1589088" y="2327275"/>
          <p14:tracePt t="18688" x="1565275" y="2314575"/>
          <p14:tracePt t="18698" x="1539875" y="2303463"/>
          <p14:tracePt t="18706" x="1514475" y="2290763"/>
          <p14:tracePt t="18715" x="1501775" y="2278063"/>
          <p14:tracePt t="18721" x="1489075" y="2265363"/>
          <p14:tracePt t="18728" x="1476375" y="2239963"/>
          <p14:tracePt t="18735" x="1465263" y="2227263"/>
          <p14:tracePt t="18743" x="1452563" y="2227263"/>
          <p14:tracePt t="18752" x="1439863" y="2214563"/>
          <p14:tracePt t="18759" x="1427163" y="2201863"/>
          <p14:tracePt t="18768" x="1414463" y="2190750"/>
          <p14:tracePt t="18783" x="1401763" y="2178050"/>
          <p14:tracePt t="18795" x="1376363" y="2165350"/>
          <p14:tracePt t="18857" x="1363663" y="2152650"/>
          <p14:tracePt t="18863" x="1352550" y="2152650"/>
          <p14:tracePt t="18872" x="1339850" y="2139950"/>
          <p14:tracePt t="18879" x="1327150" y="2139950"/>
          <p14:tracePt t="18895" x="1327150" y="2127250"/>
          <p14:tracePt t="18927" x="1301750" y="2127250"/>
          <p14:tracePt t="18959" x="1301750" y="2114550"/>
          <p14:tracePt t="18976" x="1276350" y="2114550"/>
          <p14:tracePt t="19032" x="1263650" y="2114550"/>
          <p14:tracePt t="19064" x="1239838" y="2114550"/>
          <p14:tracePt t="19151" x="1227138" y="2114550"/>
          <p14:tracePt t="19159" x="1214438" y="2127250"/>
          <p14:tracePt t="19256" x="1214438" y="2139950"/>
          <p14:tracePt t="19344" x="1214438" y="2152650"/>
          <p14:tracePt t="19359" x="1201738" y="2165350"/>
          <p14:tracePt t="19369" x="1201738" y="2178050"/>
          <p14:tracePt t="19391" x="1189038" y="2190750"/>
          <p14:tracePt t="19423" x="1189038" y="2201863"/>
          <p14:tracePt t="19439" x="1189038" y="2214563"/>
          <p14:tracePt t="19455" x="1189038" y="2227263"/>
          <p14:tracePt t="19463" x="1189038" y="2239963"/>
          <p14:tracePt t="19479" x="1189038" y="2252663"/>
          <p14:tracePt t="19489" x="1189038" y="2265363"/>
          <p14:tracePt t="19499" x="1176338" y="2265363"/>
          <p14:tracePt t="19544" x="1176338" y="2290763"/>
          <p14:tracePt t="19936" x="1163638" y="2290763"/>
          <p14:tracePt t="19967" x="1163638" y="2278063"/>
          <p14:tracePt t="21393" x="1163638" y="2290763"/>
          <p14:tracePt t="21401" x="1163638" y="2303463"/>
          <p14:tracePt t="21409" x="1163638" y="2314575"/>
          <p14:tracePt t="21416" x="1163638" y="2327275"/>
          <p14:tracePt t="21423" x="1163638" y="2339975"/>
          <p14:tracePt t="21439" x="1163638" y="2365375"/>
          <p14:tracePt t="21464" x="1163638" y="2378075"/>
          <p14:tracePt t="21505" x="1163638" y="2390775"/>
          <p14:tracePt t="21528" x="1163638" y="2403475"/>
          <p14:tracePt t="21559" x="1163638" y="2414588"/>
          <p14:tracePt t="21593" x="1163638" y="2427288"/>
          <p14:tracePt t="21721" x="1150938" y="2439988"/>
          <p14:tracePt t="21799" x="1150938" y="2452688"/>
          <p14:tracePt t="24610" x="1150938" y="2465388"/>
          <p14:tracePt t="24615" x="1150938" y="2478088"/>
          <p14:tracePt t="24623" x="1150938" y="2490788"/>
          <p14:tracePt t="24632" x="1150938" y="2516188"/>
          <p14:tracePt t="24639" x="1150938" y="2552700"/>
          <p14:tracePt t="24648" x="1150938" y="2565400"/>
          <p14:tracePt t="24656" x="1150938" y="2578100"/>
          <p14:tracePt t="24665" x="1163638" y="2603500"/>
          <p14:tracePt t="24674" x="1163638" y="2616200"/>
          <p14:tracePt t="24681" x="1176338" y="2627313"/>
          <p14:tracePt t="24690" x="1176338" y="2640013"/>
          <p14:tracePt t="24712" x="1189038" y="2665413"/>
          <p14:tracePt t="24728" x="1189038" y="2678113"/>
          <p14:tracePt t="24759" x="1189038" y="2690813"/>
          <p14:tracePt t="24801" x="1189038" y="2703513"/>
          <p14:tracePt t="25567" x="1201738" y="2716213"/>
          <p14:tracePt t="25576" x="1214438" y="2716213"/>
          <p14:tracePt t="25583" x="1227138" y="2716213"/>
          <p14:tracePt t="25592" x="1263650" y="2716213"/>
          <p14:tracePt t="25600" x="1352550" y="2716213"/>
          <p14:tracePt t="25607" x="1452563" y="2716213"/>
          <p14:tracePt t="25617" x="1565275" y="2716213"/>
          <p14:tracePt t="25625" x="1714500" y="2716213"/>
          <p14:tracePt t="25632" x="1865313" y="2716213"/>
          <p14:tracePt t="25639" x="1978025" y="2716213"/>
          <p14:tracePt t="25647" x="2103438" y="2716213"/>
          <p14:tracePt t="25655" x="2203450" y="2716213"/>
          <p14:tracePt t="25664" x="2278063" y="2716213"/>
          <p14:tracePt t="25671" x="2339975" y="2716213"/>
          <p14:tracePt t="25679" x="2403475" y="2716213"/>
          <p14:tracePt t="25688" x="2503488" y="2716213"/>
          <p14:tracePt t="25695" x="2578100" y="2716213"/>
          <p14:tracePt t="25708" x="2654300" y="2740025"/>
          <p14:tracePt t="25713" x="2716213" y="2752725"/>
          <p14:tracePt t="25723" x="2803525" y="2765425"/>
          <p14:tracePt t="25729" x="2903538" y="2778125"/>
          <p14:tracePt t="25738" x="2992438" y="2778125"/>
          <p14:tracePt t="25744" x="3067050" y="2790825"/>
          <p14:tracePt t="25752" x="3116263" y="2816225"/>
          <p14:tracePt t="25760" x="3179763" y="2816225"/>
          <p14:tracePt t="25768" x="3267075" y="2816225"/>
          <p14:tracePt t="25775" x="3367088" y="2816225"/>
          <p14:tracePt t="25783" x="3441700" y="2816225"/>
          <p14:tracePt t="25792" x="3505200" y="2816225"/>
          <p14:tracePt t="25799" x="3605213" y="2816225"/>
          <p14:tracePt t="25807" x="3705225" y="2816225"/>
          <p14:tracePt t="25815" x="3817938" y="2816225"/>
          <p14:tracePt t="25823" x="3917950" y="2816225"/>
          <p14:tracePt t="25831" x="4030663" y="2816225"/>
          <p14:tracePt t="25839" x="4130675" y="2816225"/>
          <p14:tracePt t="25847" x="4205288" y="2816225"/>
          <p14:tracePt t="25856" x="4294188" y="2816225"/>
          <p14:tracePt t="25863" x="4381500" y="2816225"/>
          <p14:tracePt t="25871" x="4481513" y="2816225"/>
          <p14:tracePt t="25881" x="4543425" y="2816225"/>
          <p14:tracePt t="25891" x="4643438" y="2816225"/>
          <p14:tracePt t="25897" x="4768850" y="2816225"/>
          <p14:tracePt t="25907" x="4868863" y="2816225"/>
          <p14:tracePt t="25912" x="4981575" y="2816225"/>
          <p14:tracePt t="25919" x="5094288" y="2816225"/>
          <p14:tracePt t="25927" x="5232400" y="2816225"/>
          <p14:tracePt t="25936" x="5332413" y="2816225"/>
          <p14:tracePt t="25943" x="5457825" y="2816225"/>
          <p14:tracePt t="25952" x="5557838" y="2816225"/>
          <p14:tracePt t="25959" x="5645150" y="2816225"/>
          <p14:tracePt t="25967" x="5732463" y="2816225"/>
          <p14:tracePt t="25988" x="5845175" y="2816225"/>
          <p14:tracePt t="25992" x="5895975" y="2828925"/>
          <p14:tracePt t="26001" x="5908675" y="2840038"/>
          <p14:tracePt t="26009" x="5921375" y="2840038"/>
          <p14:tracePt t="26025" x="5932488" y="2840038"/>
          <p14:tracePt t="26031" x="5945188" y="2852738"/>
          <p14:tracePt t="26040" x="5957888" y="2852738"/>
          <p14:tracePt t="26049" x="5970588" y="2865438"/>
          <p14:tracePt t="26057" x="5983288" y="2865438"/>
          <p14:tracePt t="26064" x="5995988" y="2878138"/>
          <p14:tracePt t="26074" x="6008688" y="2878138"/>
          <p14:tracePt t="26079" x="6021388" y="2890838"/>
          <p14:tracePt t="26088" x="6045200" y="2890838"/>
          <p14:tracePt t="26095" x="6057900" y="2903538"/>
          <p14:tracePt t="26104" x="6083300" y="2903538"/>
          <p14:tracePt t="26111" x="6096000" y="2903538"/>
          <p14:tracePt t="26119" x="6108700" y="2916238"/>
          <p14:tracePt t="26128" x="6121400" y="2916238"/>
          <p14:tracePt t="26144" x="6146800" y="2928938"/>
          <p14:tracePt t="26160" x="6170613" y="2928938"/>
          <p14:tracePt t="26168" x="6208713" y="2941638"/>
          <p14:tracePt t="26175" x="6246813" y="2952750"/>
          <p14:tracePt t="26183" x="6283325" y="2965450"/>
          <p14:tracePt t="26192" x="6308725" y="2965450"/>
          <p14:tracePt t="26199" x="6321425" y="2965450"/>
          <p14:tracePt t="26209" x="6334125" y="2978150"/>
          <p14:tracePt t="26217" x="6346825" y="2990850"/>
          <p14:tracePt t="26226" x="6359525" y="2990850"/>
          <p14:tracePt t="26233" x="6359525" y="3003550"/>
          <p14:tracePt t="26287" x="6359525" y="3016250"/>
          <p14:tracePt t="26303" x="6359525" y="3028950"/>
          <p14:tracePt t="26312" x="6359525" y="3041650"/>
          <p14:tracePt t="26329" x="6346825" y="3041650"/>
          <p14:tracePt t="26344" x="6334125" y="3054350"/>
          <p14:tracePt t="26377" x="6334125" y="3065463"/>
          <p14:tracePt t="26409" x="6321425" y="3065463"/>
          <p14:tracePt t="26416" x="6308725" y="3078163"/>
          <p14:tracePt t="26511" x="6296025" y="3090863"/>
          <p14:tracePt t="28313" x="6296025" y="3103563"/>
          <p14:tracePt t="28321" x="6283325" y="3116263"/>
          <p14:tracePt t="28328" x="6270625" y="3116263"/>
          <p14:tracePt t="28335" x="6246813" y="3141663"/>
          <p14:tracePt t="28344" x="6208713" y="3154363"/>
          <p14:tracePt t="28352" x="6157913" y="3154363"/>
          <p14:tracePt t="28359" x="6121400" y="3154363"/>
          <p14:tracePt t="28368" x="6083300" y="3165475"/>
          <p14:tracePt t="28376" x="6045200" y="3190875"/>
          <p14:tracePt t="28383" x="5995988" y="3216275"/>
          <p14:tracePt t="28392" x="5921375" y="3241675"/>
          <p14:tracePt t="28399" x="5857875" y="3254375"/>
          <p14:tracePt t="28407" x="5795963" y="3267075"/>
          <p14:tracePt t="28416" x="5719763" y="3290888"/>
          <p14:tracePt t="28423" x="5632450" y="3290888"/>
          <p14:tracePt t="28432" x="5570538" y="3290888"/>
          <p14:tracePt t="28442" x="5483225" y="3303588"/>
          <p14:tracePt t="28451" x="5345113" y="3328988"/>
          <p14:tracePt t="28456" x="5207000" y="3341688"/>
          <p14:tracePt t="28463" x="5068888" y="3378200"/>
          <p14:tracePt t="28472" x="4956175" y="3378200"/>
          <p14:tracePt t="28487" x="4819650" y="3378200"/>
          <p14:tracePt t="28491" x="4694238" y="3378200"/>
          <p14:tracePt t="28500" x="4556125" y="3378200"/>
          <p14:tracePt t="28506" x="4418013" y="3341688"/>
          <p14:tracePt t="28511" x="4305300" y="3316288"/>
          <p14:tracePt t="28521" x="4168775" y="3290888"/>
          <p14:tracePt t="28527" x="4030663" y="3267075"/>
          <p14:tracePt t="28535" x="3930650" y="3228975"/>
          <p14:tracePt t="28543" x="3817938" y="3216275"/>
          <p14:tracePt t="28551" x="3717925" y="3203575"/>
          <p14:tracePt t="28559" x="3617913" y="3178175"/>
          <p14:tracePt t="28568" x="3517900" y="3165475"/>
          <p14:tracePt t="28575" x="3429000" y="3154363"/>
          <p14:tracePt t="28584" x="3328988" y="3103563"/>
          <p14:tracePt t="28591" x="3216275" y="3078163"/>
          <p14:tracePt t="28599" x="3092450" y="3065463"/>
          <p14:tracePt t="28608" x="2979738" y="3041650"/>
          <p14:tracePt t="28616" x="2854325" y="3028950"/>
          <p14:tracePt t="28623" x="2728913" y="2990850"/>
          <p14:tracePt t="28631" x="2628900" y="2978150"/>
          <p14:tracePt t="28639" x="2503488" y="2978150"/>
          <p14:tracePt t="28648" x="2390775" y="2978150"/>
          <p14:tracePt t="28655" x="2278063" y="2978150"/>
          <p14:tracePt t="28664" x="2152650" y="2978150"/>
          <p14:tracePt t="28671" x="2039938" y="2978150"/>
          <p14:tracePt t="28679" x="1927225" y="2978150"/>
          <p14:tracePt t="28690" x="1839913" y="2978150"/>
          <p14:tracePt t="28698" x="1790700" y="2965450"/>
          <p14:tracePt t="28706" x="1727200" y="2952750"/>
          <p14:tracePt t="28715" x="1677988" y="2928938"/>
          <p14:tracePt t="28722" x="1614488" y="2928938"/>
          <p14:tracePt t="28728" x="1565275" y="2916238"/>
          <p14:tracePt t="28735" x="1514475" y="2903538"/>
          <p14:tracePt t="28745" x="1465263" y="2903538"/>
          <p14:tracePt t="28752" x="1427163" y="2903538"/>
          <p14:tracePt t="28760" x="1352550" y="2916238"/>
          <p14:tracePt t="28768" x="1289050" y="2916238"/>
          <p14:tracePt t="28775" x="1227138" y="2941638"/>
          <p14:tracePt t="28783" x="1201738" y="2941638"/>
          <p14:tracePt t="28791" x="1176338" y="2952750"/>
          <p14:tracePt t="28799" x="1163638" y="2965450"/>
          <p14:tracePt t="28807" x="1139825" y="2965450"/>
          <p14:tracePt t="28826" x="1127125" y="2965450"/>
          <p14:tracePt t="28833" x="1089025" y="2978150"/>
          <p14:tracePt t="28841" x="1089025" y="2990850"/>
          <p14:tracePt t="28849" x="1050925" y="2990850"/>
          <p14:tracePt t="28859" x="1027113" y="3003550"/>
          <p14:tracePt t="28865" x="1001713" y="3028950"/>
          <p14:tracePt t="28872" x="989013" y="3041650"/>
          <p14:tracePt t="28879" x="976313" y="3054350"/>
          <p14:tracePt t="28888" x="950913" y="3065463"/>
          <p14:tracePt t="28897" x="925513" y="3078163"/>
          <p14:tracePt t="28907" x="914400" y="3090863"/>
          <p14:tracePt t="28913" x="901700" y="3103563"/>
          <p14:tracePt t="28923" x="889000" y="3103563"/>
          <p14:tracePt t="28928" x="863600" y="3128963"/>
          <p14:tracePt t="28936" x="850900" y="3128963"/>
          <p14:tracePt t="28944" x="838200" y="3154363"/>
          <p14:tracePt t="28952" x="825500" y="3165475"/>
          <p14:tracePt t="28959" x="814388" y="3178175"/>
          <p14:tracePt t="28968" x="814388" y="3203575"/>
          <p14:tracePt t="28976" x="814388" y="3216275"/>
          <p14:tracePt t="28983" x="814388" y="3228975"/>
          <p14:tracePt t="28991" x="814388" y="3254375"/>
          <p14:tracePt t="29004" x="814388" y="3278188"/>
          <p14:tracePt t="29007" x="814388" y="3303588"/>
          <p14:tracePt t="29015" x="814388" y="3316288"/>
          <p14:tracePt t="29023" x="814388" y="3341688"/>
          <p14:tracePt t="29031" x="814388" y="3367088"/>
          <p14:tracePt t="29039" x="814388" y="3390900"/>
          <p14:tracePt t="29047" x="814388" y="3403600"/>
          <p14:tracePt t="29055" x="814388" y="3416300"/>
          <p14:tracePt t="29063" x="838200" y="3441700"/>
          <p14:tracePt t="29072" x="850900" y="3454400"/>
          <p14:tracePt t="29081" x="863600" y="3479800"/>
          <p14:tracePt t="29093" x="889000" y="3490913"/>
          <p14:tracePt t="29097" x="901700" y="3516313"/>
          <p14:tracePt t="29108" x="938213" y="3554413"/>
          <p14:tracePt t="29113" x="950913" y="3579813"/>
          <p14:tracePt t="29122" x="963613" y="3590925"/>
          <p14:tracePt t="29127" x="989013" y="3603625"/>
          <p14:tracePt t="29136" x="1001713" y="3616325"/>
          <p14:tracePt t="29144" x="1014413" y="3629025"/>
          <p14:tracePt t="29153" x="1038225" y="3641725"/>
          <p14:tracePt t="29159" x="1050925" y="3641725"/>
          <p14:tracePt t="29176" x="1063625" y="3667125"/>
          <p14:tracePt t="29193" x="1076325" y="3667125"/>
          <p14:tracePt t="29279" x="1089025" y="3679825"/>
          <p14:tracePt t="29287" x="1089025" y="3692525"/>
          <p14:tracePt t="29297" x="1089025" y="3703638"/>
          <p14:tracePt t="29305" x="1089025" y="3729038"/>
          <p14:tracePt t="29312" x="1089025" y="3741738"/>
          <p14:tracePt t="29320" x="1089025" y="3754438"/>
          <p14:tracePt t="29361" x="1101725" y="3767138"/>
          <p14:tracePt t="29423" x="1101725" y="3741738"/>
          <p14:tracePt t="29431" x="1101725" y="3729038"/>
          <p14:tracePt t="29439" x="1101725" y="3703638"/>
          <p14:tracePt t="29448" x="1101725" y="3667125"/>
          <p14:tracePt t="29455" x="1101725" y="3629025"/>
          <p14:tracePt t="29464" x="1114425" y="3579813"/>
          <p14:tracePt t="29471" x="1127125" y="3554413"/>
          <p14:tracePt t="29479" x="1127125" y="3529013"/>
          <p14:tracePt t="29490" x="1127125" y="3490913"/>
          <p14:tracePt t="29497" x="1127125" y="3467100"/>
          <p14:tracePt t="29506" x="1127125" y="3454400"/>
          <p14:tracePt t="29513" x="1127125" y="3441700"/>
          <p14:tracePt t="29523" x="1150938" y="3429000"/>
          <p14:tracePt t="29615" x="1150938" y="3441700"/>
          <p14:tracePt t="29623" x="1150938" y="3454400"/>
          <p14:tracePt t="29631" x="1150938" y="3479800"/>
          <p14:tracePt t="29639" x="1150938" y="3503613"/>
          <p14:tracePt t="29648" x="1150938" y="3541713"/>
          <p14:tracePt t="29655" x="1150938" y="3603625"/>
          <p14:tracePt t="29663" x="1150938" y="3679825"/>
          <p14:tracePt t="29671" x="1150938" y="3716338"/>
          <p14:tracePt t="29681" x="1150938" y="3767138"/>
          <p14:tracePt t="29690" x="1139825" y="3792538"/>
          <p14:tracePt t="29697" x="1114425" y="3816350"/>
          <p14:tracePt t="29706" x="1114425" y="3841750"/>
          <p14:tracePt t="29713" x="1114425" y="3867150"/>
          <p14:tracePt t="29724" x="1114425" y="3879850"/>
          <p14:tracePt t="29728" x="1114425" y="3892550"/>
          <p14:tracePt t="29735" x="1101725" y="3916363"/>
          <p14:tracePt t="29744" x="1089025" y="3941763"/>
          <p14:tracePt t="29751" x="1089025" y="3954463"/>
          <p14:tracePt t="29759" x="1089025" y="3967163"/>
          <p14:tracePt t="29767" x="1089025" y="3979863"/>
          <p14:tracePt t="29776" x="1089025" y="3992563"/>
          <p14:tracePt t="29785" x="1089025" y="4005263"/>
          <p14:tracePt t="29889" x="1089025" y="3992563"/>
          <p14:tracePt t="29897" x="1089025" y="3979863"/>
          <p14:tracePt t="29909" x="1089025" y="3941763"/>
          <p14:tracePt t="29912" x="1101725" y="3905250"/>
          <p14:tracePt t="29922" x="1101725" y="3879850"/>
          <p14:tracePt t="29929" x="1101725" y="3854450"/>
          <p14:tracePt t="29935" x="1101725" y="3841750"/>
          <p14:tracePt t="29943" x="1101725" y="3829050"/>
          <p14:tracePt t="29952" x="1101725" y="3792538"/>
          <p14:tracePt t="29959" x="1101725" y="3779838"/>
          <p14:tracePt t="29968" x="1101725" y="3767138"/>
          <p14:tracePt t="30056" x="1101725" y="3779838"/>
          <p14:tracePt t="30063" x="1101725" y="3803650"/>
          <p14:tracePt t="30071" x="1101725" y="3841750"/>
          <p14:tracePt t="30079" x="1101725" y="3879850"/>
          <p14:tracePt t="30089" x="1101725" y="3905250"/>
          <p14:tracePt t="30095" x="1101725" y="3941763"/>
          <p14:tracePt t="30105" x="1101725" y="3967163"/>
          <p14:tracePt t="30112" x="1101725" y="4005263"/>
          <p14:tracePt t="30126" x="1101725" y="4029075"/>
          <p14:tracePt t="30128" x="1101725" y="4041775"/>
          <p14:tracePt t="30136" x="1101725" y="4067175"/>
          <p14:tracePt t="30143" x="1101725" y="4092575"/>
          <p14:tracePt t="30152" x="1101725" y="4105275"/>
          <p14:tracePt t="30159" x="1101725" y="4117975"/>
          <p14:tracePt t="30168" x="1101725" y="4141788"/>
          <p14:tracePt t="30175" x="1101725" y="4167188"/>
          <p14:tracePt t="30184" x="1101725" y="4192588"/>
          <p14:tracePt t="30191" x="1101725" y="4205288"/>
          <p14:tracePt t="30199" x="1101725" y="4217988"/>
          <p14:tracePt t="30207" x="1101725" y="4267200"/>
          <p14:tracePt t="30216" x="1101725" y="4305300"/>
          <p14:tracePt t="30223" x="1101725" y="4330700"/>
          <p14:tracePt t="30231" x="1101725" y="4341813"/>
          <p14:tracePt t="30239" x="1101725" y="4367213"/>
          <p14:tracePt t="30248" x="1101725" y="4392613"/>
          <p14:tracePt t="30255" x="1101725" y="4405313"/>
          <p14:tracePt t="30264" x="1101725" y="4430713"/>
          <p14:tracePt t="30271" x="1101725" y="4443413"/>
          <p14:tracePt t="30287" x="1101725" y="4454525"/>
          <p14:tracePt t="30312" x="1101725" y="4467225"/>
          <p14:tracePt t="30399" x="1101725" y="4492625"/>
          <p14:tracePt t="30416" x="1101725" y="4505325"/>
          <p14:tracePt t="30423" x="1101725" y="4518025"/>
          <p14:tracePt t="30432" x="1101725" y="4530725"/>
          <p14:tracePt t="30439" x="1101725" y="4543425"/>
          <p14:tracePt t="30448" x="1101725" y="4554538"/>
          <p14:tracePt t="30455" x="1101725" y="4567238"/>
          <p14:tracePt t="30463" x="1101725" y="4579938"/>
          <p14:tracePt t="30479" x="1101725" y="4605338"/>
          <p14:tracePt t="30487" x="1101725" y="4618038"/>
          <p14:tracePt t="30496" x="1101725" y="4643438"/>
          <p14:tracePt t="30503" x="1101725" y="4667250"/>
          <p14:tracePt t="30511" x="1101725" y="4679950"/>
          <p14:tracePt t="30523" x="1101725" y="4705350"/>
          <p14:tracePt t="30529" x="1101725" y="4730750"/>
          <p14:tracePt t="30536" x="1101725" y="4779963"/>
          <p14:tracePt t="30543" x="1101725" y="4805363"/>
          <p14:tracePt t="30552" x="1101725" y="4830763"/>
          <p14:tracePt t="30559" x="1101725" y="4843463"/>
          <p14:tracePt t="30568" x="1101725" y="4856163"/>
          <p14:tracePt t="30577" x="1101725" y="4892675"/>
          <p14:tracePt t="30585" x="1101725" y="4930775"/>
          <p14:tracePt t="30593" x="1101725" y="4956175"/>
          <p14:tracePt t="30601" x="1101725" y="4968875"/>
          <p14:tracePt t="30608" x="1101725" y="4981575"/>
          <p14:tracePt t="30615" x="1101725" y="5005388"/>
          <p14:tracePt t="30623" x="1101725" y="5030788"/>
          <p14:tracePt t="30632" x="1101725" y="5056188"/>
          <p14:tracePt t="30639" x="1101725" y="5068888"/>
          <p14:tracePt t="30656" x="1101725" y="5081588"/>
          <p14:tracePt t="30663" x="1101725" y="5092700"/>
          <p14:tracePt t="30679" x="1101725" y="5118100"/>
          <p14:tracePt t="30687" x="1101725" y="5130800"/>
          <p14:tracePt t="30696" x="1101725" y="5143500"/>
          <p14:tracePt t="30706" x="1101725" y="5168900"/>
          <p14:tracePt t="30713" x="1101725" y="5194300"/>
          <p14:tracePt t="30723" x="1101725" y="5218113"/>
          <p14:tracePt t="30729" x="1101725" y="5230813"/>
          <p14:tracePt t="30736" x="1101725" y="5243513"/>
          <p14:tracePt t="30743" x="1101725" y="5268913"/>
          <p14:tracePt t="30751" x="1101725" y="5294313"/>
          <p14:tracePt t="30759" x="1101725" y="5305425"/>
          <p14:tracePt t="30767" x="1101725" y="5318125"/>
          <p14:tracePt t="30776" x="1101725" y="5343525"/>
          <p14:tracePt t="30785" x="1089025" y="5356225"/>
          <p14:tracePt t="30793" x="1089025" y="5381625"/>
          <p14:tracePt t="30800" x="1089025" y="5394325"/>
          <p14:tracePt t="30807" x="1089025" y="5418138"/>
          <p14:tracePt t="30832" x="1089025" y="5430838"/>
          <p14:tracePt t="30839" x="1089025" y="5443538"/>
          <p14:tracePt t="30848" x="1089025" y="5468938"/>
          <p14:tracePt t="30856" x="1089025" y="5494338"/>
          <p14:tracePt t="30863" x="1089025" y="5507038"/>
          <p14:tracePt t="30872" x="1089025" y="5530850"/>
          <p14:tracePt t="30881" x="1089025" y="5568950"/>
          <p14:tracePt t="30892" x="1089025" y="5607050"/>
          <p14:tracePt t="30897" x="1089025" y="5630863"/>
          <p14:tracePt t="30908" x="1089025" y="5643563"/>
          <p14:tracePt t="30913" x="1089025" y="5656263"/>
          <p14:tracePt t="30926" x="1089025" y="5668963"/>
          <p14:tracePt t="30940" x="1089025" y="5694363"/>
          <p14:tracePt t="30951" x="1089025" y="5719763"/>
          <p14:tracePt t="30959" x="1089025" y="5743575"/>
          <p14:tracePt t="30967" x="1089025" y="5768975"/>
          <p14:tracePt t="30983" x="1089025" y="5781675"/>
          <p14:tracePt t="30999" x="1089025" y="5794375"/>
          <p14:tracePt t="31007" x="1089025" y="5807075"/>
          <p14:tracePt t="31015" x="1089025" y="5819775"/>
          <p14:tracePt t="31023" x="1089025" y="5832475"/>
          <p14:tracePt t="31040" x="1089025" y="5856288"/>
          <p14:tracePt t="31065" x="1089025" y="5868988"/>
          <p14:tracePt t="31072" x="1089025" y="5881688"/>
          <p14:tracePt t="31088" x="1089025" y="5894388"/>
          <p14:tracePt t="31106" x="1089025" y="5907088"/>
          <p14:tracePt t="31111" x="1089025" y="5919788"/>
          <p14:tracePt t="31264" x="1089025" y="5907088"/>
          <p14:tracePt t="31271" x="1089025" y="5894388"/>
          <p14:tracePt t="31279" x="1089025" y="5868988"/>
          <p14:tracePt t="31288" x="1089025" y="5819775"/>
          <p14:tracePt t="31300" x="1089025" y="5781675"/>
          <p14:tracePt t="31306" x="1076325" y="5732463"/>
          <p14:tracePt t="31313" x="1076325" y="5668963"/>
          <p14:tracePt t="31323" x="1063625" y="5630863"/>
          <p14:tracePt t="31329" x="1063625" y="5581650"/>
          <p14:tracePt t="31339" x="1063625" y="5530850"/>
          <p14:tracePt t="31345" x="1063625" y="5468938"/>
          <p14:tracePt t="31351" x="1050925" y="5394325"/>
          <p14:tracePt t="31359" x="1038225" y="5318125"/>
          <p14:tracePt t="31368" x="1038225" y="5268913"/>
          <p14:tracePt t="31375" x="1038225" y="5218113"/>
          <p14:tracePt t="31384" x="1038225" y="5181600"/>
          <p14:tracePt t="31391" x="1038225" y="5130800"/>
          <p14:tracePt t="31399" x="1038225" y="5092700"/>
          <p14:tracePt t="31407" x="1038225" y="5043488"/>
          <p14:tracePt t="31417" x="1038225" y="5005388"/>
          <p14:tracePt t="31423" x="1038225" y="4956175"/>
          <p14:tracePt t="31432" x="1038225" y="4905375"/>
          <p14:tracePt t="31439" x="1038225" y="4843463"/>
          <p14:tracePt t="31448" x="1038225" y="4779963"/>
          <p14:tracePt t="31455" x="1038225" y="4718050"/>
          <p14:tracePt t="31464" x="1038225" y="4679950"/>
          <p14:tracePt t="31471" x="1038225" y="4630738"/>
          <p14:tracePt t="31479" x="1038225" y="4592638"/>
          <p14:tracePt t="31490" x="1038225" y="4567238"/>
          <p14:tracePt t="31502" x="1038225" y="4543425"/>
          <p14:tracePt t="31507" x="1038225" y="4518025"/>
          <p14:tracePt t="31513" x="1038225" y="4479925"/>
          <p14:tracePt t="31523" x="1038225" y="4454525"/>
          <p14:tracePt t="31528" x="1038225" y="4430713"/>
          <p14:tracePt t="31535" x="1038225" y="4405313"/>
          <p14:tracePt t="31545" x="1038225" y="4367213"/>
          <p14:tracePt t="31552" x="1076325" y="4318000"/>
          <p14:tracePt t="31560" x="1101725" y="4254500"/>
          <p14:tracePt t="31568" x="1101725" y="4179888"/>
          <p14:tracePt t="31576" x="1101725" y="4141788"/>
          <p14:tracePt t="31584" x="1114425" y="4105275"/>
          <p14:tracePt t="31591" x="1114425" y="4079875"/>
          <p14:tracePt t="31599" x="1127125" y="4054475"/>
          <p14:tracePt t="31607" x="1127125" y="4029075"/>
          <p14:tracePt t="31615" x="1127125" y="4005263"/>
          <p14:tracePt t="31623" x="1127125" y="3979863"/>
          <p14:tracePt t="31633" x="1127125" y="3954463"/>
          <p14:tracePt t="31640" x="1139825" y="3929063"/>
          <p14:tracePt t="31649" x="1150938" y="3905250"/>
          <p14:tracePt t="31656" x="1150938" y="3879850"/>
          <p14:tracePt t="31665" x="1150938" y="3854450"/>
          <p14:tracePt t="31673" x="1150938" y="3841750"/>
          <p14:tracePt t="31680" x="1150938" y="3816350"/>
          <p14:tracePt t="31687" x="1150938" y="3803650"/>
          <p14:tracePt t="31696" x="1150938" y="3767138"/>
          <p14:tracePt t="31705" x="1150938" y="3754438"/>
          <p14:tracePt t="31711" x="1150938" y="3741738"/>
          <p14:tracePt t="31720" x="1150938" y="3729038"/>
          <p14:tracePt t="31727" x="1150938" y="3692525"/>
          <p14:tracePt t="31736" x="1150938" y="3679825"/>
          <p14:tracePt t="31743" x="1150938" y="3667125"/>
          <p14:tracePt t="31752" x="1150938" y="3654425"/>
          <p14:tracePt t="31759" x="1163638" y="3629025"/>
          <p14:tracePt t="31768" x="1176338" y="3629025"/>
          <p14:tracePt t="31778" x="1176338" y="3616325"/>
          <p14:tracePt t="31783" x="1176338" y="3590925"/>
          <p14:tracePt t="31793" x="1176338" y="3579813"/>
          <p14:tracePt t="31800" x="1176338" y="3567113"/>
          <p14:tracePt t="34391" x="1201738" y="3567113"/>
          <p14:tracePt t="34418" x="1214438" y="3579813"/>
          <p14:tracePt t="34431" x="1227138" y="3579813"/>
          <p14:tracePt t="34481" x="1239838" y="3590925"/>
          <p14:tracePt t="34503" x="1252538" y="3603625"/>
          <p14:tracePt t="34519" x="1263650" y="3603625"/>
          <p14:tracePt t="34528" x="1276350" y="3603625"/>
          <p14:tracePt t="34536" x="1289050" y="3603625"/>
          <p14:tracePt t="34543" x="1314450" y="3616325"/>
          <p14:tracePt t="34552" x="1339850" y="3629025"/>
          <p14:tracePt t="34559" x="1363663" y="3641725"/>
          <p14:tracePt t="34568" x="1414463" y="3641725"/>
          <p14:tracePt t="34575" x="1452563" y="3654425"/>
          <p14:tracePt t="34584" x="1476375" y="3667125"/>
          <p14:tracePt t="34592" x="1501775" y="3667125"/>
          <p14:tracePt t="34599" x="1527175" y="3679825"/>
          <p14:tracePt t="34608" x="1552575" y="3692525"/>
          <p14:tracePt t="34616" x="1565275" y="3703638"/>
          <p14:tracePt t="34623" x="1589088" y="3716338"/>
          <p14:tracePt t="34631" x="1614488" y="3716338"/>
          <p14:tracePt t="34639" x="1639888" y="3729038"/>
          <p14:tracePt t="34648" x="1665288" y="3741738"/>
          <p14:tracePt t="34655" x="1689100" y="3741738"/>
          <p14:tracePt t="34664" x="1701800" y="3754438"/>
          <p14:tracePt t="34671" x="1714500" y="3767138"/>
          <p14:tracePt t="34682" x="1739900" y="3767138"/>
          <p14:tracePt t="34690" x="1752600" y="3767138"/>
          <p14:tracePt t="34699" x="1778000" y="3767138"/>
          <p14:tracePt t="34705" x="1790700" y="3779838"/>
          <p14:tracePt t="34712" x="1814513" y="3792538"/>
          <p14:tracePt t="34720" x="1839913" y="3792538"/>
          <p14:tracePt t="34727" x="1865313" y="3792538"/>
          <p14:tracePt t="34739" x="1878013" y="3792538"/>
          <p14:tracePt t="34745" x="1890713" y="3803650"/>
          <p14:tracePt t="34752" x="1890713" y="3816350"/>
          <p14:tracePt t="34760" x="1903413" y="3816350"/>
          <p14:tracePt t="34775" x="1914525" y="3816350"/>
          <p14:tracePt t="34785" x="1914525" y="3829050"/>
          <p14:tracePt t="34793" x="1927225" y="3829050"/>
          <p14:tracePt t="34801" x="1939925" y="3841750"/>
          <p14:tracePt t="34817" x="1952625" y="3841750"/>
          <p14:tracePt t="34826" x="1965325" y="3854450"/>
          <p14:tracePt t="34832" x="1978025" y="3854450"/>
          <p14:tracePt t="34840" x="1990725" y="3854450"/>
          <p14:tracePt t="34848" x="1990725" y="3867150"/>
          <p14:tracePt t="34855" x="2014538" y="3867150"/>
          <p14:tracePt t="34881" x="2039938" y="3867150"/>
          <p14:tracePt t="34890" x="2052638" y="3867150"/>
          <p14:tracePt t="34897" x="2065338" y="3867150"/>
          <p14:tracePt t="34907" x="2078038" y="3867150"/>
          <p14:tracePt t="34911" x="2103438" y="3867150"/>
          <p14:tracePt t="34921" x="2116138" y="3867150"/>
          <p14:tracePt t="34928" x="2139950" y="3867150"/>
          <p14:tracePt t="34938" x="2152650" y="3867150"/>
          <p14:tracePt t="35120" x="2165350" y="3854450"/>
          <p14:tracePt t="35135" x="2165350" y="3841750"/>
          <p14:tracePt t="35167" x="2152650" y="3816350"/>
          <p14:tracePt t="35199" x="2152650" y="3792538"/>
          <p14:tracePt t="35207" x="2139950" y="3792538"/>
          <p14:tracePt t="35216" x="2139950" y="3779838"/>
          <p14:tracePt t="35239" x="2127250" y="3779838"/>
          <p14:tracePt t="35247" x="2127250" y="3767138"/>
          <p14:tracePt t="35255" x="2116138" y="3767138"/>
          <p14:tracePt t="35280" x="2103438" y="3767138"/>
          <p14:tracePt t="35327" x="2090738" y="3767138"/>
          <p14:tracePt t="35519" x="2065338" y="3767138"/>
          <p14:tracePt t="35544" x="2065338" y="3779838"/>
          <p14:tracePt t="35551" x="2039938" y="3792538"/>
          <p14:tracePt t="35559" x="2039938" y="3803650"/>
          <p14:tracePt t="35575" x="2027238" y="3816350"/>
          <p14:tracePt t="37191" x="2014538" y="3816350"/>
          <p14:tracePt t="37201" x="2003425" y="3816350"/>
          <p14:tracePt t="37225" x="1978025" y="3816350"/>
          <p14:tracePt t="37591" x="1978025" y="3829050"/>
          <p14:tracePt t="37641" x="1978025" y="3841750"/>
          <p14:tracePt t="37671" x="1990725" y="3854450"/>
          <p14:tracePt t="37680" x="2003425" y="3854450"/>
          <p14:tracePt t="38240" x="2014538" y="3854450"/>
          <p14:tracePt t="38280" x="2014538" y="3841750"/>
          <p14:tracePt t="38305" x="2014538" y="3816350"/>
          <p14:tracePt t="38336" x="2014538" y="3803650"/>
          <p14:tracePt t="38359" x="2014538" y="3792538"/>
          <p14:tracePt t="38375" x="2003425" y="3792538"/>
          <p14:tracePt t="38751" x="2003425" y="3779838"/>
          <p14:tracePt t="38801" x="2014538" y="3779838"/>
          <p14:tracePt t="38809" x="2027238" y="3779838"/>
          <p14:tracePt t="38816" x="2039938" y="3779838"/>
          <p14:tracePt t="38832" x="2065338" y="3779838"/>
          <p14:tracePt t="38841" x="2090738" y="3779838"/>
          <p14:tracePt t="38848" x="2103438" y="3779838"/>
          <p14:tracePt t="38857" x="2116138" y="3779838"/>
          <p14:tracePt t="38863" x="2127250" y="3779838"/>
          <p14:tracePt t="38871" x="2139950" y="3779838"/>
          <p14:tracePt t="38889" x="2152650" y="3779838"/>
          <p14:tracePt t="40471" x="2178050" y="3779838"/>
          <p14:tracePt t="40482" x="2203450" y="3779838"/>
          <p14:tracePt t="40488" x="2228850" y="3779838"/>
          <p14:tracePt t="40500" x="2265363" y="3779838"/>
          <p14:tracePt t="40506" x="2316163" y="3779838"/>
          <p14:tracePt t="40513" x="2365375" y="3792538"/>
          <p14:tracePt t="40522" x="2416175" y="3792538"/>
          <p14:tracePt t="40529" x="2452688" y="3792538"/>
          <p14:tracePt t="40538" x="2465388" y="3792538"/>
          <p14:tracePt t="40544" x="2478088" y="3792538"/>
          <p14:tracePt t="40551" x="2490788" y="3792538"/>
          <p14:tracePt t="40559" x="2503488" y="3792538"/>
          <p14:tracePt t="40568" x="2516188" y="3792538"/>
          <p14:tracePt t="40575" x="2528888" y="3792538"/>
          <p14:tracePt t="40584" x="2554288" y="3792538"/>
          <p14:tracePt t="40591" x="2578100" y="3792538"/>
          <p14:tracePt t="40599" x="2603500" y="3792538"/>
          <p14:tracePt t="40607" x="2641600" y="3792538"/>
          <p14:tracePt t="40615" x="2678113" y="3792538"/>
          <p14:tracePt t="40624" x="2716213" y="3792538"/>
          <p14:tracePt t="40631" x="2741613" y="3792538"/>
          <p14:tracePt t="40639" x="2754313" y="3792538"/>
          <p14:tracePt t="40648" x="2778125" y="3792538"/>
          <p14:tracePt t="40657" x="2828925" y="3803650"/>
          <p14:tracePt t="40665" x="2841625" y="3803650"/>
          <p14:tracePt t="40680" x="2867025" y="3803650"/>
          <p14:tracePt t="40688" x="2879725" y="3803650"/>
          <p14:tracePt t="40695" x="2903538" y="3803650"/>
          <p14:tracePt t="40706" x="2928938" y="3803650"/>
          <p14:tracePt t="40716" x="2954338" y="3803650"/>
          <p14:tracePt t="40719" x="3003550" y="3803650"/>
          <p14:tracePt t="40728" x="3067050" y="3792538"/>
          <p14:tracePt t="40735" x="3092450" y="3792538"/>
          <p14:tracePt t="40744" x="3116263" y="3792538"/>
          <p14:tracePt t="40752" x="3128963" y="3792538"/>
          <p14:tracePt t="40759" x="3154363" y="3792538"/>
          <p14:tracePt t="40768" x="3167063" y="3792538"/>
          <p14:tracePt t="40778" x="3192463" y="3792538"/>
          <p14:tracePt t="40785" x="3228975" y="3792538"/>
          <p14:tracePt t="40795" x="3279775" y="3792538"/>
          <p14:tracePt t="40800" x="3305175" y="3792538"/>
          <p14:tracePt t="40808" x="3328988" y="3792538"/>
          <p14:tracePt t="40815" x="3354388" y="3792538"/>
          <p14:tracePt t="40823" x="3367088" y="3792538"/>
          <p14:tracePt t="40831" x="3379788" y="3792538"/>
          <p14:tracePt t="40849" x="3392488" y="3803650"/>
          <p14:tracePt t="40857" x="3405188" y="3803650"/>
          <p14:tracePt t="40875" x="3417888" y="3803650"/>
          <p14:tracePt t="40880" x="3429000" y="3803650"/>
          <p14:tracePt t="40897" x="3441700" y="3803650"/>
          <p14:tracePt t="40905" x="3454400" y="3803650"/>
          <p14:tracePt t="40911" x="3479800" y="3803650"/>
          <p14:tracePt t="40921" x="3492500" y="3803650"/>
          <p14:tracePt t="43370" x="3505200" y="3803650"/>
          <p14:tracePt t="43384" x="3517900" y="3803650"/>
          <p14:tracePt t="43401" x="3530600" y="3803650"/>
          <p14:tracePt t="43418" x="3541713" y="3803650"/>
          <p14:tracePt t="43432" x="3541713" y="3816350"/>
          <p14:tracePt t="43463" x="3567113" y="3816350"/>
          <p14:tracePt t="43479" x="3579813" y="3816350"/>
          <p14:tracePt t="43519" x="3592513" y="3816350"/>
          <p14:tracePt t="43617" x="3605213" y="3816350"/>
          <p14:tracePt t="43633" x="3617913" y="3816350"/>
          <p14:tracePt t="43640" x="3630613" y="3816350"/>
          <p14:tracePt t="43647" x="3643313" y="3816350"/>
          <p14:tracePt t="43655" x="3654425" y="3816350"/>
          <p14:tracePt t="43663" x="3667125" y="3816350"/>
          <p14:tracePt t="43671" x="3692525" y="3816350"/>
          <p14:tracePt t="43681" x="3717925" y="3816350"/>
          <p14:tracePt t="43690" x="3756025" y="3816350"/>
          <p14:tracePt t="43697" x="3805238" y="3816350"/>
          <p14:tracePt t="43705" x="3843338" y="3816350"/>
          <p14:tracePt t="43711" x="3867150" y="3816350"/>
          <p14:tracePt t="43719" x="3892550" y="3803650"/>
          <p14:tracePt t="43728" x="3917950" y="3792538"/>
          <p14:tracePt t="43743" x="3943350" y="3792538"/>
          <p14:tracePt t="43784" x="3956050" y="3792538"/>
          <p14:tracePt t="43793" x="3968750" y="3779838"/>
          <p14:tracePt t="43801" x="3992563" y="3767138"/>
          <p14:tracePt t="43809" x="4017963" y="3754438"/>
          <p14:tracePt t="43818" x="4030663" y="3754438"/>
          <p14:tracePt t="43825" x="4043363" y="3754438"/>
          <p14:tracePt t="43832" x="4056063" y="3754438"/>
          <p14:tracePt t="43839" x="4081463" y="3754438"/>
          <p14:tracePt t="43848" x="4105275" y="3754438"/>
          <p14:tracePt t="43855" x="4130675" y="3729038"/>
          <p14:tracePt t="43863" x="4143375" y="3729038"/>
          <p14:tracePt t="43871" x="4168775" y="3729038"/>
          <p14:tracePt t="43881" x="4181475" y="3729038"/>
          <p14:tracePt t="43889" x="4192588" y="3716338"/>
          <p14:tracePt t="43912" x="4205288" y="3716338"/>
          <p14:tracePt t="43929" x="4230688" y="3716338"/>
          <p14:tracePt t="43945" x="4256088" y="3716338"/>
          <p14:tracePt t="43954" x="4281488" y="3716338"/>
          <p14:tracePt t="43961" x="4318000" y="3716338"/>
          <p14:tracePt t="43969" x="4343400" y="3716338"/>
          <p14:tracePt t="43976" x="4381500" y="3716338"/>
          <p14:tracePt t="43983" x="4418013" y="3716338"/>
          <p14:tracePt t="43991" x="4456113" y="3716338"/>
          <p14:tracePt t="43999" x="4481513" y="3716338"/>
          <p14:tracePt t="44007" x="4506913" y="3716338"/>
          <p14:tracePt t="44016" x="4518025" y="3716338"/>
          <p14:tracePt t="44024" x="4530725" y="3716338"/>
          <p14:tracePt t="44054" x="4543425" y="3716338"/>
          <p14:tracePt t="44064" x="4568825" y="3716338"/>
          <p14:tracePt t="44079" x="4594225" y="3716338"/>
          <p14:tracePt t="44095" x="4606925" y="3716338"/>
          <p14:tracePt t="44108" x="4630738" y="3716338"/>
          <p14:tracePt t="44113" x="4643438" y="3729038"/>
          <p14:tracePt t="44175" x="4656138" y="3729038"/>
          <p14:tracePt t="44183" x="4668838" y="3741738"/>
          <p14:tracePt t="44199" x="4681538" y="3741738"/>
          <p14:tracePt t="44209" x="4694238" y="3741738"/>
          <p14:tracePt t="44225" x="4706938" y="3741738"/>
          <p14:tracePt t="44248" x="4719638" y="3741738"/>
          <p14:tracePt t="44255" x="4732338" y="3741738"/>
          <p14:tracePt t="44263" x="4732338" y="3754438"/>
          <p14:tracePt t="44297" x="4756150" y="3754438"/>
          <p14:tracePt t="44511" x="4768850" y="3754438"/>
          <p14:tracePt t="45567" x="4768850" y="3767138"/>
          <p14:tracePt t="45576" x="4768850" y="3779838"/>
          <p14:tracePt t="45601" x="4756150" y="3779838"/>
          <p14:tracePt t="45647" x="4743450" y="3792538"/>
          <p14:tracePt t="46080" x="4756150" y="3792538"/>
          <p14:tracePt t="46087" x="4756150" y="3803650"/>
          <p14:tracePt t="46095" x="4781550" y="3803650"/>
          <p14:tracePt t="46111" x="4794250" y="3803650"/>
          <p14:tracePt t="46124" x="4806950" y="3816350"/>
          <p14:tracePt t="46139" x="4832350" y="3816350"/>
          <p14:tracePt t="46145" x="4843463" y="3816350"/>
          <p14:tracePt t="46159" x="4856163" y="3816350"/>
          <p14:tracePt t="46169" x="4868863" y="3816350"/>
          <p14:tracePt t="46183" x="4894263" y="3816350"/>
          <p14:tracePt t="46199" x="4945063" y="3816350"/>
          <p14:tracePt t="46207" x="4956175" y="3816350"/>
          <p14:tracePt t="46216" x="4981575" y="3816350"/>
          <p14:tracePt t="46223" x="4994275" y="3816350"/>
          <p14:tracePt t="46232" x="5019675" y="3816350"/>
          <p14:tracePt t="46239" x="5032375" y="3803650"/>
          <p14:tracePt t="46248" x="5045075" y="3803650"/>
          <p14:tracePt t="46257" x="5068888" y="3803650"/>
          <p14:tracePt t="46272" x="5106988" y="3803650"/>
          <p14:tracePt t="46281" x="5145088" y="3803650"/>
          <p14:tracePt t="46289" x="5194300" y="3803650"/>
          <p14:tracePt t="46297" x="5232400" y="3803650"/>
          <p14:tracePt t="46304" x="5281613" y="3803650"/>
          <p14:tracePt t="46311" x="5307013" y="3803650"/>
          <p14:tracePt t="46320" x="5332413" y="3803650"/>
          <p14:tracePt t="46329" x="5357813" y="3803650"/>
          <p14:tracePt t="46338" x="5383213" y="3803650"/>
          <p14:tracePt t="46345" x="5407025" y="3803650"/>
          <p14:tracePt t="46357" x="5419725" y="3803650"/>
          <p14:tracePt t="46367" x="5445125" y="3803650"/>
          <p14:tracePt t="46375" x="5470525" y="3803650"/>
          <p14:tracePt t="46391" x="5495925" y="3803650"/>
          <p14:tracePt t="46399" x="5507038" y="3803650"/>
          <p14:tracePt t="46407" x="5519738" y="3803650"/>
          <p14:tracePt t="46416" x="5545138" y="3803650"/>
          <p14:tracePt t="46423" x="5557838" y="3803650"/>
          <p14:tracePt t="46432" x="5570538" y="3803650"/>
          <p14:tracePt t="46439" x="5583238" y="3803650"/>
          <p14:tracePt t="46447" x="5595938" y="3803650"/>
          <p14:tracePt t="46464" x="5607050" y="3803650"/>
          <p14:tracePt t="47143" x="5632450" y="3792538"/>
          <p14:tracePt t="47168" x="5657850" y="3792538"/>
          <p14:tracePt t="47192" x="5670550" y="3792538"/>
          <p14:tracePt t="47199" x="5683250" y="3792538"/>
          <p14:tracePt t="47225" x="5695950" y="3792538"/>
          <p14:tracePt t="47263" x="5708650" y="3792538"/>
          <p14:tracePt t="47328" x="5719763" y="3792538"/>
          <p14:tracePt t="47359" x="5745163" y="3792538"/>
          <p14:tracePt t="47369" x="5745163" y="3779838"/>
          <p14:tracePt t="47385" x="5770563" y="3767138"/>
          <p14:tracePt t="47399" x="5783263" y="3767138"/>
          <p14:tracePt t="47407" x="5808663" y="3767138"/>
          <p14:tracePt t="47416" x="5821363" y="3754438"/>
          <p14:tracePt t="47423" x="5832475" y="3754438"/>
          <p14:tracePt t="47431" x="5857875" y="3754438"/>
          <p14:tracePt t="47439" x="5883275" y="3741738"/>
          <p14:tracePt t="47448" x="5895975" y="3741738"/>
          <p14:tracePt t="47464" x="5908675" y="3741738"/>
          <p14:tracePt t="47488" x="5921375" y="3741738"/>
          <p14:tracePt t="47495" x="5932488" y="3729038"/>
          <p14:tracePt t="47503" x="5945188" y="3729038"/>
          <p14:tracePt t="47521" x="5957888" y="3729038"/>
          <p14:tracePt t="47527" x="5983288" y="3716338"/>
          <p14:tracePt t="47538" x="6008688" y="3716338"/>
          <p14:tracePt t="47545" x="6034088" y="3716338"/>
          <p14:tracePt t="47552" x="6057900" y="3716338"/>
          <p14:tracePt t="47559" x="6070600" y="3716338"/>
          <p14:tracePt t="47568" x="6083300" y="3716338"/>
          <p14:tracePt t="47576" x="6121400" y="3716338"/>
          <p14:tracePt t="47583" x="6157913" y="3716338"/>
          <p14:tracePt t="47591" x="6183313" y="3716338"/>
          <p14:tracePt t="47600" x="6221413" y="3716338"/>
          <p14:tracePt t="47607" x="6246813" y="3716338"/>
          <p14:tracePt t="47615" x="6259513" y="3716338"/>
          <p14:tracePt t="47623" x="6270625" y="3716338"/>
          <p14:tracePt t="47632" x="6283325" y="3716338"/>
          <p14:tracePt t="47639" x="6296025" y="3716338"/>
          <p14:tracePt t="47647" x="6308725" y="3716338"/>
          <p14:tracePt t="47655" x="6334125" y="3716338"/>
          <p14:tracePt t="47664" x="6359525" y="3716338"/>
          <p14:tracePt t="47671" x="6370638" y="3716338"/>
          <p14:tracePt t="47679" x="6408738" y="3716338"/>
          <p14:tracePt t="47687" x="6459538" y="3716338"/>
          <p14:tracePt t="47696" x="6496050" y="3716338"/>
          <p14:tracePt t="47706" x="6534150" y="3716338"/>
          <p14:tracePt t="47712" x="6559550" y="3716338"/>
          <p14:tracePt t="47722" x="6584950" y="3716338"/>
          <p14:tracePt t="47727" x="6621463" y="3716338"/>
          <p14:tracePt t="47736" x="6646863" y="3716338"/>
          <p14:tracePt t="47744" x="6672263" y="3716338"/>
          <p14:tracePt t="47752" x="6696075" y="3716338"/>
          <p14:tracePt t="47759" x="6708775" y="3716338"/>
          <p14:tracePt t="47768" x="6734175" y="3716338"/>
          <p14:tracePt t="47776" x="6734175" y="3703638"/>
          <p14:tracePt t="47784" x="6746875" y="3703638"/>
          <p14:tracePt t="47791" x="6759575" y="3703638"/>
          <p14:tracePt t="47799" x="6784975" y="3703638"/>
          <p14:tracePt t="47808" x="6797675" y="3703638"/>
          <p14:tracePt t="47816" x="6808788" y="3703638"/>
          <p14:tracePt t="47824" x="6834188" y="3703638"/>
          <p14:tracePt t="47831" x="6859588" y="3703638"/>
          <p14:tracePt t="47839" x="6884988" y="3703638"/>
          <p14:tracePt t="47848" x="6897688" y="3703638"/>
          <p14:tracePt t="47855" x="6910388" y="3703638"/>
          <p14:tracePt t="47863" x="6946900" y="3703638"/>
          <p14:tracePt t="47871" x="6972300" y="3703638"/>
          <p14:tracePt t="47881" x="6997700" y="3703638"/>
          <p14:tracePt t="47892" x="7010400" y="3703638"/>
          <p14:tracePt t="47907" x="7034213" y="3703638"/>
          <p14:tracePt t="47913" x="7046913" y="3703638"/>
          <p14:tracePt t="47923" x="7059613" y="3703638"/>
          <p14:tracePt t="47927" x="7072313" y="3703638"/>
          <p14:tracePt t="47936" x="7085013" y="3703638"/>
          <p14:tracePt t="47944" x="7123113" y="3703638"/>
          <p14:tracePt t="47954" x="7146925" y="3703638"/>
          <p14:tracePt t="47959" x="7197725" y="3703638"/>
          <p14:tracePt t="47968" x="7235825" y="3703638"/>
          <p14:tracePt t="47975" x="7272338" y="3703638"/>
          <p14:tracePt t="47986" x="7310438" y="3703638"/>
          <p14:tracePt t="47993" x="7359650" y="3703638"/>
          <p14:tracePt t="48001" x="7372350" y="3703638"/>
          <p14:tracePt t="48009" x="7385050" y="3703638"/>
          <p14:tracePt t="48035" x="7397750" y="3703638"/>
          <p14:tracePt t="48051" x="7410450" y="3703638"/>
          <p14:tracePt t="48056" x="7423150" y="3703638"/>
          <p14:tracePt t="48087" x="7435850" y="3703638"/>
          <p14:tracePt t="48095" x="7448550" y="3703638"/>
          <p14:tracePt t="48105" x="7459663" y="3703638"/>
          <p14:tracePt t="48137" x="7472363" y="3703638"/>
          <p14:tracePt t="48584" x="7497763" y="3703638"/>
          <p14:tracePt t="48591" x="7497763" y="3716338"/>
          <p14:tracePt t="48599" x="7510463" y="3716338"/>
          <p14:tracePt t="48611" x="7523163" y="3716338"/>
          <p14:tracePt t="48615" x="7535863" y="3716338"/>
          <p14:tracePt t="48625" x="7548563" y="3716338"/>
          <p14:tracePt t="48632" x="7561263" y="3716338"/>
          <p14:tracePt t="48640" x="7572375" y="3716338"/>
          <p14:tracePt t="48656" x="7585075" y="3716338"/>
          <p14:tracePt t="48697" x="7610475" y="3716338"/>
          <p14:tracePt t="48727" x="7623175" y="3716338"/>
          <p14:tracePt t="48735" x="7635875" y="3716338"/>
          <p14:tracePt t="48743" x="7648575" y="3716338"/>
          <p14:tracePt t="48752" x="7661275" y="3716338"/>
          <p14:tracePt t="48759" x="7685088" y="3716338"/>
          <p14:tracePt t="48770" x="7710488" y="3716338"/>
          <p14:tracePt t="48777" x="7735888" y="3716338"/>
          <p14:tracePt t="48784" x="7785100" y="3716338"/>
          <p14:tracePt t="48792" x="7810500" y="3716338"/>
          <p14:tracePt t="48799" x="7848600" y="3716338"/>
          <p14:tracePt t="48807" x="7886700" y="3716338"/>
          <p14:tracePt t="48816" x="7910513" y="3716338"/>
          <p14:tracePt t="48824" x="7935913" y="3716338"/>
          <p14:tracePt t="48832" x="7974013" y="3716338"/>
          <p14:tracePt t="48840" x="7999413" y="3716338"/>
          <p14:tracePt t="48848" x="8023225" y="3716338"/>
          <p14:tracePt t="48857" x="8048625" y="3716338"/>
          <p14:tracePt t="48863" x="8074025" y="3716338"/>
          <p14:tracePt t="48872" x="8086725" y="3716338"/>
          <p14:tracePt t="48881" x="8110538" y="3716338"/>
          <p14:tracePt t="48889" x="8148638" y="3716338"/>
          <p14:tracePt t="48907" x="8223250" y="3716338"/>
          <p14:tracePt t="48913" x="8248650" y="3716338"/>
          <p14:tracePt t="48923" x="8261350" y="3716338"/>
          <p14:tracePt t="48928" x="8286750" y="3703638"/>
          <p14:tracePt t="48936" x="8312150" y="3703638"/>
          <p14:tracePt t="48953" x="8324850" y="3703638"/>
          <p14:tracePt t="48968" x="8348663" y="3703638"/>
          <p14:tracePt t="49256" x="8348663" y="3716338"/>
          <p14:tracePt t="49360" x="8348663" y="3729038"/>
          <p14:tracePt t="49504" x="8348663" y="3741738"/>
          <p14:tracePt t="49528" x="8348663" y="3754438"/>
          <p14:tracePt t="49568" x="8348663" y="3767138"/>
          <p14:tracePt t="49575" x="8348663" y="3779838"/>
          <p14:tracePt t="49633" x="8348663" y="3803650"/>
          <p14:tracePt t="49721" x="8348663" y="3816350"/>
          <p14:tracePt t="49737" x="8361363" y="3829050"/>
          <p14:tracePt t="49799" x="8361363" y="3841750"/>
          <p14:tracePt t="49880" x="8361363" y="3854450"/>
          <p14:tracePt t="50079" x="8374063" y="3854450"/>
          <p14:tracePt t="50087" x="8448675" y="3867150"/>
          <p14:tracePt t="50096" x="8512175" y="3879850"/>
          <p14:tracePt t="50103" x="8599488" y="3879850"/>
          <p14:tracePt t="50112" x="8737600" y="3879850"/>
          <p14:tracePt t="50120" x="8850313" y="3879850"/>
          <p14:tracePt t="50129" x="8986838" y="3841750"/>
          <p14:tracePt t="50136" x="9124950" y="3816350"/>
          <p14:tracePt t="50145" x="9263063" y="3767138"/>
          <p14:tracePt t="50152" x="9363075" y="3741738"/>
          <p14:tracePt t="50160" x="9475788" y="3729038"/>
          <p14:tracePt t="50168" x="9613900" y="3679825"/>
          <p14:tracePt t="50177" x="9750425" y="3641725"/>
          <p14:tracePt t="50185" x="9926638" y="3603625"/>
          <p14:tracePt t="50193" x="10064750" y="3567113"/>
          <p14:tracePt t="50203" x="10201275" y="3529013"/>
          <p14:tracePt t="50209" x="10326688" y="3490913"/>
          <p14:tracePt t="50216" x="10464800" y="3454400"/>
          <p14:tracePt t="50223" x="10590213" y="3416300"/>
          <p14:tracePt t="50233" x="10739438" y="3378200"/>
          <p14:tracePt t="50240" x="10877550" y="3367088"/>
          <p14:tracePt t="50248" x="11015663" y="3328988"/>
          <p14:tracePt t="50257" x="11141075" y="3290888"/>
          <p14:tracePt t="50264" x="11241088" y="3267075"/>
          <p14:tracePt t="50272" x="11341100" y="3241675"/>
          <p14:tracePt t="50279" x="11428413" y="3203575"/>
          <p14:tracePt t="50288" x="11541125" y="3178175"/>
          <p14:tracePt t="50298" x="11641138" y="3128963"/>
          <p14:tracePt t="50305" x="11728450" y="3090863"/>
          <p14:tracePt t="50312" x="11804650" y="3065463"/>
          <p14:tracePt t="50320" x="11891963" y="3054350"/>
          <p14:tracePt t="50330" x="11979275" y="3028950"/>
          <p14:tracePt t="50335" x="12028488" y="3016250"/>
          <p14:tracePt t="50343" x="12104688" y="2990850"/>
        </p14:tracePtLst>
      </p14:laserTrace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B1392F6F-A292-46AA-8D88-35742FE5A3ED}"/>
              </a:ext>
            </a:extLst>
          </p:cNvPr>
          <p:cNvSpPr txBox="1"/>
          <p:nvPr/>
        </p:nvSpPr>
        <p:spPr>
          <a:xfrm>
            <a:off x="1614290" y="404664"/>
            <a:ext cx="7488832"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a:ln>
                  <a:noFill/>
                </a:ln>
                <a:solidFill>
                  <a:prstClr val="black"/>
                </a:solidFill>
                <a:effectLst/>
                <a:uLnTx/>
                <a:uFillTx/>
                <a:latin typeface="Century Gothic"/>
                <a:ea typeface="+mn-ea"/>
                <a:cs typeface="+mn-cs"/>
              </a:rPr>
              <a:t>A-PMD01-F02 AGENDAQQQQQQQQQQQQ</a:t>
            </a:r>
          </a:p>
        </p:txBody>
      </p:sp>
      <p:sp>
        <p:nvSpPr>
          <p:cNvPr id="3" name="Símbolo &quot;No permitido&quot; 2">
            <a:extLst>
              <a:ext uri="{FF2B5EF4-FFF2-40B4-BE49-F238E27FC236}">
                <a16:creationId xmlns:a16="http://schemas.microsoft.com/office/drawing/2014/main" id="{0403CC76-FA73-4203-8A7D-1E1CCF54FDA9}"/>
              </a:ext>
            </a:extLst>
          </p:cNvPr>
          <p:cNvSpPr/>
          <p:nvPr/>
        </p:nvSpPr>
        <p:spPr>
          <a:xfrm>
            <a:off x="7320136" y="4509120"/>
            <a:ext cx="1601390" cy="1440160"/>
          </a:xfrm>
          <a:prstGeom prst="noSmoking">
            <a:avLst/>
          </a:prstGeom>
          <a:solidFill>
            <a:srgbClr val="C0000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solidFill>
            </a:endParaRPr>
          </a:p>
        </p:txBody>
      </p:sp>
      <p:pic>
        <p:nvPicPr>
          <p:cNvPr id="2" name="Imagen 1">
            <a:extLst>
              <a:ext uri="{FF2B5EF4-FFF2-40B4-BE49-F238E27FC236}">
                <a16:creationId xmlns:a16="http://schemas.microsoft.com/office/drawing/2014/main" id="{A7DE4B81-72A5-4185-809E-020A0AD6BC97}"/>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2027" b="97973" l="3667" r="97889">
                        <a14:foregroundMark x1="7111" y1="15811" x2="6444" y2="45811"/>
                        <a14:foregroundMark x1="24889" y1="55135" x2="95000" y2="45946"/>
                        <a14:foregroundMark x1="95000" y1="45946" x2="95333" y2="45676"/>
                        <a14:foregroundMark x1="64000" y1="56216" x2="61667" y2="98243"/>
                        <a14:foregroundMark x1="91667" y1="14730" x2="96444" y2="24054"/>
                        <a14:foregroundMark x1="90556" y1="29054" x2="95667" y2="64459"/>
                        <a14:foregroundMark x1="95667" y1="64459" x2="95111" y2="65000"/>
                        <a14:foregroundMark x1="84611" y1="37197" x2="83222" y2="43243"/>
                        <a14:foregroundMark x1="92667" y1="32703" x2="97889" y2="65000"/>
                        <a14:foregroundMark x1="93556" y1="32432" x2="93889" y2="40405"/>
                        <a14:foregroundMark x1="53556" y1="2162" x2="53333" y2="18378"/>
                        <a14:foregroundMark x1="56667" y1="3649" x2="58667" y2="18649"/>
                        <a14:foregroundMark x1="58667" y1="18649" x2="58667" y2="18649"/>
                        <a14:foregroundMark x1="4444" y1="19865" x2="5444" y2="43243"/>
                        <a14:foregroundMark x1="5444" y1="43243" x2="3667" y2="45405"/>
                        <a14:foregroundMark x1="15258" y1="53382" x2="12444" y2="58919"/>
                        <a14:foregroundMark x1="16222" y1="51486" x2="15848" y2="52222"/>
                        <a14:foregroundMark x1="12444" y1="58919" x2="12333" y2="62703"/>
                        <a14:foregroundMark x1="94556" y1="31622" x2="96111" y2="50541"/>
                        <a14:foregroundMark x1="94667" y1="30811" x2="97111" y2="51892"/>
                        <a14:foregroundMark x1="16444" y1="49865" x2="15111" y2="59054"/>
                        <a14:foregroundMark x1="85111" y1="32568" x2="84556" y2="43378"/>
                        <a14:foregroundMark x1="85000" y1="33108" x2="85556" y2="41486"/>
                        <a14:backgroundMark x1="17988" y1="55753" x2="18111" y2="56622"/>
                      </a14:backgroundRemoval>
                    </a14:imgEffect>
                  </a14:imgLayer>
                </a14:imgProps>
              </a:ext>
            </a:extLst>
          </a:blip>
          <a:stretch>
            <a:fillRect/>
          </a:stretch>
        </p:blipFill>
        <p:spPr>
          <a:xfrm>
            <a:off x="2351584" y="1218457"/>
            <a:ext cx="4871024" cy="4005064"/>
          </a:xfrm>
          <a:prstGeom prst="rect">
            <a:avLst/>
          </a:prstGeom>
        </p:spPr>
      </p:pic>
    </p:spTree>
    <p:extLst>
      <p:ext uri="{BB962C8B-B14F-4D97-AF65-F5344CB8AC3E}">
        <p14:creationId xmlns:p14="http://schemas.microsoft.com/office/powerpoint/2010/main" val="3587607716"/>
      </p:ext>
    </p:extLst>
  </p:cSld>
  <p:clrMapOvr>
    <a:masterClrMapping/>
  </p:clrMapOvr>
  <mc:AlternateContent xmlns:mc="http://schemas.openxmlformats.org/markup-compatibility/2006" xmlns:p14="http://schemas.microsoft.com/office/powerpoint/2010/main">
    <mc:Choice Requires="p14">
      <p:transition spd="slow" p14:dur="2000" advTm="14894"/>
    </mc:Choice>
    <mc:Fallback xmlns="">
      <p:transition spd="slow" advTm="14894"/>
    </mc:Fallback>
  </mc:AlternateContent>
  <p:extLst>
    <p:ext uri="{3A86A75C-4F4B-4683-9AE1-C65F6400EC91}">
      <p14:laserTraceLst xmlns:p14="http://schemas.microsoft.com/office/powerpoint/2010/main">
        <p14:tracePtLst>
          <p14:tracePt t="536" x="12079288" y="2578100"/>
          <p14:tracePt t="544" x="12004675" y="2540000"/>
          <p14:tracePt t="552" x="11953875" y="2503488"/>
          <p14:tracePt t="559" x="11891963" y="2452688"/>
          <p14:tracePt t="567" x="11815763" y="2390775"/>
          <p14:tracePt t="576" x="11741150" y="2327275"/>
          <p14:tracePt t="582" x="11628438" y="2252663"/>
          <p14:tracePt t="590" x="11515725" y="2178050"/>
          <p14:tracePt t="599" x="11403013" y="2114550"/>
          <p14:tracePt t="608" x="11290300" y="2052638"/>
          <p14:tracePt t="616" x="11202988" y="1978025"/>
          <p14:tracePt t="626" x="11090275" y="1901825"/>
          <p14:tracePt t="631" x="11002963" y="1839913"/>
          <p14:tracePt t="638" x="10890250" y="1765300"/>
          <p14:tracePt t="646" x="10828338" y="1701800"/>
          <p14:tracePt t="655" x="10739438" y="1639888"/>
          <p14:tracePt t="663" x="10664825" y="1589088"/>
          <p14:tracePt t="671" x="10564813" y="1527175"/>
          <p14:tracePt t="678" x="10464800" y="1450975"/>
          <p14:tracePt t="686" x="10401300" y="1389063"/>
          <p14:tracePt t="694" x="10326688" y="1339850"/>
          <p14:tracePt t="703" x="10264775" y="1289050"/>
          <p14:tracePt t="710" x="10201275" y="1227138"/>
          <p14:tracePt t="718" x="10139363" y="1176338"/>
          <p14:tracePt t="726" x="10075863" y="1101725"/>
          <p14:tracePt t="735" x="10013950" y="1050925"/>
          <p14:tracePt t="744" x="9975850" y="1014413"/>
          <p14:tracePt t="752" x="9952038" y="1001713"/>
          <p14:tracePt t="761" x="9926638" y="989013"/>
          <p14:tracePt t="768" x="9913938" y="976313"/>
          <p14:tracePt t="776" x="9901238" y="976313"/>
          <p14:tracePt t="782" x="9888538" y="963613"/>
          <p14:tracePt t="791" x="9888538" y="950913"/>
          <p14:tracePt t="798" x="9875838" y="950913"/>
          <p14:tracePt t="808" x="9852025" y="938213"/>
          <p14:tracePt t="816" x="9839325" y="925513"/>
          <p14:tracePt t="826" x="9826625" y="925513"/>
          <p14:tracePt t="833" x="9801225" y="912813"/>
          <p14:tracePt t="840" x="9788525" y="901700"/>
          <p14:tracePt t="848" x="9763125" y="889000"/>
          <p14:tracePt t="854" x="9750425" y="876300"/>
          <p14:tracePt t="863" x="9726613" y="876300"/>
          <p14:tracePt t="871" x="9701213" y="876300"/>
          <p14:tracePt t="880" x="9675813" y="863600"/>
          <p14:tracePt t="887" x="9637713" y="850900"/>
          <p14:tracePt t="894" x="9601200" y="838200"/>
          <p14:tracePt t="902" x="9575800" y="838200"/>
          <p14:tracePt t="911" x="9563100" y="838200"/>
          <p14:tracePt t="919" x="9537700" y="812800"/>
          <p14:tracePt t="926" x="9513888" y="801688"/>
          <p14:tracePt t="942" x="9488488" y="788988"/>
          <p14:tracePt t="950" x="9488488" y="776288"/>
          <p14:tracePt t="966" x="9475788" y="763588"/>
          <p14:tracePt t="3984" x="9450388" y="763588"/>
          <p14:tracePt t="3992" x="9424988" y="763588"/>
          <p14:tracePt t="3999" x="9363075" y="763588"/>
          <p14:tracePt t="4008" x="9301163" y="763588"/>
          <p14:tracePt t="4014" x="9212263" y="763588"/>
          <p14:tracePt t="4023" x="9163050" y="776288"/>
          <p14:tracePt t="4030" x="9124950" y="776288"/>
          <p14:tracePt t="4038" x="9099550" y="776288"/>
          <p14:tracePt t="4126" x="9099550" y="788988"/>
          <p14:tracePt t="4153" x="9124950" y="788988"/>
          <p14:tracePt t="4159" x="9163050" y="788988"/>
          <p14:tracePt t="4167" x="9212263" y="788988"/>
          <p14:tracePt t="4175" x="9275763" y="788988"/>
          <p14:tracePt t="4184" x="9350375" y="788988"/>
          <p14:tracePt t="4193" x="9388475" y="788988"/>
          <p14:tracePt t="4200" x="9424988" y="788988"/>
          <p14:tracePt t="4208" x="9437688" y="776288"/>
          <p14:tracePt t="4214" x="9450388" y="776288"/>
          <p14:tracePt t="4328" x="9437688" y="776288"/>
          <p14:tracePt t="4343" x="9424988" y="776288"/>
          <p14:tracePt t="4351" x="9413875" y="776288"/>
          <p14:tracePt t="4358" x="9388475" y="776288"/>
          <p14:tracePt t="4369" x="9350375" y="776288"/>
          <p14:tracePt t="4374" x="9301163" y="776288"/>
          <p14:tracePt t="4384" x="9263063" y="776288"/>
          <p14:tracePt t="4390" x="9224963" y="776288"/>
          <p14:tracePt t="4400" x="9199563" y="776288"/>
          <p14:tracePt t="4417" x="9175750" y="776288"/>
          <p14:tracePt t="4503" x="9188450" y="776288"/>
          <p14:tracePt t="4511" x="9237663" y="763588"/>
          <p14:tracePt t="4519" x="9301163" y="750888"/>
          <p14:tracePt t="4527" x="9401175" y="700088"/>
          <p14:tracePt t="4534" x="9475788" y="676275"/>
          <p14:tracePt t="4542" x="9501188" y="663575"/>
          <p14:tracePt t="4679" x="9475788" y="676275"/>
          <p14:tracePt t="4695" x="9450388" y="676275"/>
          <p14:tracePt t="4703" x="9424988" y="688975"/>
          <p14:tracePt t="4711" x="9413875" y="688975"/>
          <p14:tracePt t="4719" x="9401175" y="700088"/>
          <p14:tracePt t="4726" x="9401175" y="712788"/>
          <p14:tracePt t="4735" x="9388475" y="712788"/>
          <p14:tracePt t="4742" x="9388475" y="725488"/>
          <p14:tracePt t="4774" x="9375775" y="725488"/>
          <p14:tracePt t="7527" x="9363075" y="738188"/>
          <p14:tracePt t="7535" x="9363075" y="750888"/>
          <p14:tracePt t="7566" x="9363075" y="763588"/>
          <p14:tracePt t="7582" x="9363075" y="776288"/>
          <p14:tracePt t="7606" x="9363075" y="788988"/>
          <p14:tracePt t="7846" x="9363075" y="776288"/>
          <p14:tracePt t="7871" x="9363075" y="763588"/>
          <p14:tracePt t="7918" x="9363075" y="738188"/>
          <p14:tracePt t="8139" x="9363075" y="750888"/>
          <p14:tracePt t="9590" x="9350375" y="763588"/>
          <p14:tracePt t="9606" x="9337675" y="763588"/>
          <p14:tracePt t="9615" x="9324975" y="763588"/>
          <p14:tracePt t="9622" x="9301163" y="763588"/>
          <p14:tracePt t="9631" x="9250363" y="763588"/>
          <p14:tracePt t="9640" x="9188450" y="776288"/>
          <p14:tracePt t="9646" x="9112250" y="776288"/>
          <p14:tracePt t="9655" x="9050338" y="776288"/>
          <p14:tracePt t="9663" x="8986838" y="776288"/>
          <p14:tracePt t="9670" x="8924925" y="776288"/>
          <p14:tracePt t="9678" x="8863013" y="776288"/>
          <p14:tracePt t="9686" x="8774113" y="776288"/>
          <p14:tracePt t="9695" x="8724900" y="776288"/>
          <p14:tracePt t="9702" x="8686800" y="776288"/>
          <p14:tracePt t="9711" x="8650288" y="776288"/>
          <p14:tracePt t="9718" x="8612188" y="776288"/>
          <p14:tracePt t="9727" x="8561388" y="763588"/>
          <p14:tracePt t="9735" x="8474075" y="738188"/>
          <p14:tracePt t="9742" x="8374063" y="738188"/>
          <p14:tracePt t="9751" x="8248650" y="738188"/>
          <p14:tracePt t="9758" x="8123238" y="738188"/>
          <p14:tracePt t="9766" x="7999413" y="738188"/>
          <p14:tracePt t="9774" x="7874000" y="738188"/>
          <p14:tracePt t="9782" x="7735888" y="738188"/>
          <p14:tracePt t="9791" x="7610475" y="738188"/>
          <p14:tracePt t="9799" x="7472363" y="738188"/>
          <p14:tracePt t="9808" x="7335838" y="738188"/>
          <p14:tracePt t="9816" x="7210425" y="738188"/>
          <p14:tracePt t="9827" x="7072313" y="738188"/>
          <p14:tracePt t="9830" x="6959600" y="725488"/>
          <p14:tracePt t="9840" x="6846888" y="688975"/>
          <p14:tracePt t="9846" x="6708775" y="638175"/>
          <p14:tracePt t="9854" x="6596063" y="612775"/>
          <p14:tracePt t="9863" x="6446838" y="588963"/>
          <p14:tracePt t="9873" x="6270625" y="576263"/>
          <p14:tracePt t="9892" x="5895975" y="576263"/>
          <p14:tracePt t="9900" x="5708650" y="576263"/>
          <p14:tracePt t="9903" x="5519738" y="576263"/>
          <p14:tracePt t="9910" x="5345113" y="576263"/>
          <p14:tracePt t="9918" x="5181600" y="576263"/>
          <p14:tracePt t="9926" x="5032375" y="588963"/>
          <p14:tracePt t="9936" x="4881563" y="588963"/>
          <p14:tracePt t="9944" x="4781550" y="588963"/>
          <p14:tracePt t="9952" x="4656138" y="588963"/>
          <p14:tracePt t="9959" x="4543425" y="576263"/>
          <p14:tracePt t="9966" x="4418013" y="563563"/>
          <p14:tracePt t="9974" x="4330700" y="538163"/>
          <p14:tracePt t="9982" x="4256088" y="538163"/>
          <p14:tracePt t="9991" x="4156075" y="538163"/>
          <p14:tracePt t="9998" x="4056063" y="538163"/>
          <p14:tracePt t="10008" x="3930650" y="538163"/>
          <p14:tracePt t="10014" x="3830638" y="538163"/>
          <p14:tracePt t="10024" x="3730625" y="538163"/>
          <p14:tracePt t="10032" x="3630613" y="538163"/>
          <p14:tracePt t="10042" x="3530600" y="538163"/>
          <p14:tracePt t="10047" x="3429000" y="538163"/>
          <p14:tracePt t="10054" x="3328988" y="538163"/>
          <p14:tracePt t="10063" x="3228975" y="525463"/>
          <p14:tracePt t="10071" x="3141663" y="512763"/>
          <p14:tracePt t="10079" x="3054350" y="512763"/>
          <p14:tracePt t="10086" x="2979738" y="512763"/>
          <p14:tracePt t="10096" x="2867025" y="512763"/>
          <p14:tracePt t="10103" x="2741613" y="538163"/>
          <p14:tracePt t="10111" x="2616200" y="576263"/>
          <p14:tracePt t="10118" x="2516188" y="612775"/>
          <p14:tracePt t="10126" x="2403475" y="638175"/>
          <p14:tracePt t="10135" x="2339975" y="650875"/>
          <p14:tracePt t="10142" x="2265363" y="663575"/>
          <p14:tracePt t="10153" x="2178050" y="676275"/>
          <p14:tracePt t="10158" x="2127250" y="688975"/>
          <p14:tracePt t="10167" x="2103438" y="688975"/>
          <p14:tracePt t="10174" x="2065338" y="700088"/>
          <p14:tracePt t="10183" x="2027238" y="712788"/>
          <p14:tracePt t="10190" x="1978025" y="725488"/>
          <p14:tracePt t="10199" x="1952625" y="725488"/>
          <p14:tracePt t="10207" x="1927225" y="738188"/>
          <p14:tracePt t="10216" x="1890713" y="750888"/>
          <p14:tracePt t="10225" x="1852613" y="763588"/>
          <p14:tracePt t="10232" x="1839913" y="763588"/>
          <p14:tracePt t="10241" x="1827213" y="776288"/>
          <p14:tracePt t="10286" x="1814513" y="788988"/>
          <p14:tracePt t="10294" x="1814513" y="801688"/>
          <p14:tracePt t="10313" x="1814513" y="825500"/>
          <p14:tracePt t="10320" x="1801813" y="825500"/>
          <p14:tracePt t="10327" x="1801813" y="838200"/>
          <p14:tracePt t="10383" x="1801813" y="850900"/>
          <p14:tracePt t="10407" x="1801813" y="863600"/>
          <p14:tracePt t="10414" x="1801813" y="876300"/>
          <p14:tracePt t="10422" x="1801813" y="889000"/>
          <p14:tracePt t="10465" x="1801813" y="901700"/>
          <p14:tracePt t="10470" x="1801813" y="912813"/>
          <p14:tracePt t="10486" x="1814513" y="912813"/>
          <p14:tracePt t="10502" x="1852613" y="912813"/>
          <p14:tracePt t="10510" x="1890713" y="912813"/>
          <p14:tracePt t="10519" x="1914525" y="925513"/>
          <p14:tracePt t="10526" x="1939925" y="938213"/>
          <p14:tracePt t="10535" x="1978025" y="938213"/>
          <p14:tracePt t="10542" x="2014538" y="938213"/>
          <p14:tracePt t="10551" x="2039938" y="950913"/>
          <p14:tracePt t="10558" x="2052638" y="950913"/>
          <p14:tracePt t="10566" x="2078038" y="950913"/>
          <p14:tracePt t="10574" x="2090738" y="950913"/>
          <p14:tracePt t="10585" x="2116138" y="950913"/>
          <p14:tracePt t="10592" x="2127250" y="950913"/>
          <p14:tracePt t="10609" x="2152650" y="950913"/>
          <p14:tracePt t="10632" x="2165350" y="950913"/>
          <p14:tracePt t="10671" x="2178050" y="950913"/>
          <p14:tracePt t="10687" x="2190750" y="950913"/>
          <p14:tracePt t="12191" x="2203450" y="950913"/>
          <p14:tracePt t="12198" x="2239963" y="938213"/>
          <p14:tracePt t="12206" x="2303463" y="925513"/>
          <p14:tracePt t="12216" x="2390775" y="901700"/>
          <p14:tracePt t="12225" x="2478088" y="889000"/>
          <p14:tracePt t="12233" x="2528888" y="863600"/>
          <p14:tracePt t="12246" x="2565400" y="863600"/>
          <p14:tracePt t="12250" x="2603500" y="863600"/>
          <p14:tracePt t="12255" x="2628900" y="863600"/>
          <p14:tracePt t="12262" x="2654300" y="863600"/>
          <p14:tracePt t="12286" x="2667000" y="863600"/>
          <p14:tracePt t="12310" x="2690813" y="863600"/>
          <p14:tracePt t="12326" x="2703513" y="863600"/>
          <p14:tracePt t="12342" x="2716213" y="863600"/>
          <p14:tracePt t="12350" x="2728913" y="876300"/>
          <p14:tracePt t="12374" x="2741613" y="876300"/>
          <p14:tracePt t="12767" x="2754313" y="876300"/>
          <p14:tracePt t="12774" x="2767013" y="889000"/>
          <p14:tracePt t="13231" x="2767013" y="912813"/>
          <p14:tracePt t="13240" x="2778125" y="912813"/>
          <p14:tracePt t="13246" x="2778125" y="925513"/>
          <p14:tracePt t="13254" x="2790825" y="925513"/>
          <p14:tracePt t="13262" x="2803525" y="938213"/>
          <p14:tracePt t="13286" x="2816225" y="950913"/>
          <p14:tracePt t="13294" x="2828925" y="963613"/>
          <p14:tracePt t="13303" x="2841625" y="976313"/>
          <p14:tracePt t="13350" x="2854325" y="976313"/>
          <p14:tracePt t="13534" x="2867025" y="989013"/>
          <p14:tracePt t="13544" x="2879725" y="989013"/>
          <p14:tracePt t="13552" x="2890838" y="989013"/>
          <p14:tracePt t="13559" x="2903538" y="1001713"/>
          <p14:tracePt t="13567" x="2916238" y="1001713"/>
          <p14:tracePt t="13584" x="2954338" y="1001713"/>
          <p14:tracePt t="13592" x="2992438" y="1001713"/>
          <p14:tracePt t="13598" x="3041650" y="1001713"/>
          <p14:tracePt t="13607" x="3092450" y="1001713"/>
          <p14:tracePt t="13614" x="3167063" y="1001713"/>
          <p14:tracePt t="13623" x="3241675" y="1001713"/>
          <p14:tracePt t="13631" x="3341688" y="1001713"/>
          <p14:tracePt t="13640" x="3492500" y="1014413"/>
          <p14:tracePt t="13646" x="3730625" y="1025525"/>
          <p14:tracePt t="13654" x="3979863" y="1050925"/>
          <p14:tracePt t="13662" x="4281488" y="1050925"/>
          <p14:tracePt t="13670" x="4694238" y="1063625"/>
          <p14:tracePt t="13679" x="5145088" y="1063625"/>
          <p14:tracePt t="13686" x="5645150" y="1063625"/>
          <p14:tracePt t="13695" x="6134100" y="1089025"/>
          <p14:tracePt t="13703" x="6646863" y="1114425"/>
          <p14:tracePt t="13711" x="7085013" y="1114425"/>
          <p14:tracePt t="13718" x="7535863" y="1114425"/>
          <p14:tracePt t="13727" x="7910513" y="1114425"/>
          <p14:tracePt t="13735" x="8324850" y="1150938"/>
          <p14:tracePt t="13742" x="8674100" y="1176338"/>
          <p14:tracePt t="13753" x="9012238" y="1176338"/>
          <p14:tracePt t="13760" x="9301163" y="1189038"/>
          <p14:tracePt t="13768" x="9501188" y="1238250"/>
          <p14:tracePt t="13776" x="9701213" y="1301750"/>
          <p14:tracePt t="13783" x="9875838" y="1327150"/>
          <p14:tracePt t="13792" x="10039350" y="1350963"/>
          <p14:tracePt t="13798" x="10188575" y="1389063"/>
          <p14:tracePt t="13808" x="10364788" y="1427163"/>
          <p14:tracePt t="13814" x="10502900" y="1450975"/>
          <p14:tracePt t="13822" x="10602913" y="1476375"/>
          <p14:tracePt t="13830" x="10715625" y="1489075"/>
          <p14:tracePt t="13840" x="10828338" y="1514475"/>
          <p14:tracePt t="13846" x="10902950" y="1539875"/>
          <p14:tracePt t="13855" x="10939463" y="1576388"/>
          <p14:tracePt t="13862" x="10964863" y="1601788"/>
          <p14:tracePt t="13871" x="11015663" y="1627188"/>
          <p14:tracePt t="13878" x="11052175" y="1652588"/>
          <p14:tracePt t="13886" x="11115675" y="1676400"/>
          <p14:tracePt t="13907" x="11277600" y="1752600"/>
          <p14:tracePt t="13910" x="11353800" y="1801813"/>
          <p14:tracePt t="13919" x="11428413" y="1839913"/>
          <p14:tracePt t="13926" x="11490325" y="1876425"/>
          <p14:tracePt t="13935" x="11579225" y="1939925"/>
          <p14:tracePt t="13942" x="11641138" y="1965325"/>
          <p14:tracePt t="13950" x="11703050" y="2014538"/>
          <p14:tracePt t="13958" x="11753850" y="2052638"/>
          <p14:tracePt t="13967" x="11804650" y="2089150"/>
          <p14:tracePt t="13974" x="11841163" y="2127250"/>
          <p14:tracePt t="13983" x="11891963" y="2178050"/>
          <p14:tracePt t="13991" x="11966575" y="2227263"/>
          <p14:tracePt t="13998" x="12004675" y="2265363"/>
          <p14:tracePt t="14007" x="12053888" y="2327275"/>
          <p14:tracePt t="14014" x="12117388" y="2378075"/>
        </p14:tracePtLst>
      </p14:laserTraceLst>
    </p:ext>
  </p:extLs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636912"/>
            <a:ext cx="8001000" cy="1233545"/>
          </a:xfrm>
          <a:solidFill>
            <a:schemeClr val="accent1"/>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REVISIÓN DE INFORME DE MONITOREO ANUAL DEL PMD</a:t>
            </a:r>
            <a:endParaRPr lang="es-ES" sz="2400" dirty="0">
              <a:solidFill>
                <a:schemeClr val="bg1"/>
              </a:solidFill>
              <a:latin typeface="Arial" panose="020B0604020202020204" pitchFamily="34" charset="0"/>
              <a:cs typeface="Arial" panose="020B0604020202020204" pitchFamily="34" charset="0"/>
            </a:endParaRPr>
          </a:p>
        </p:txBody>
      </p:sp>
      <p:sp>
        <p:nvSpPr>
          <p:cNvPr id="3" name="正方形/長方形 3">
            <a:extLst>
              <a:ext uri="{FF2B5EF4-FFF2-40B4-BE49-F238E27FC236}">
                <a16:creationId xmlns:a16="http://schemas.microsoft.com/office/drawing/2014/main" id="{1C1DE957-B1FA-4E9D-9867-410D0BAD8CFF}"/>
              </a:ext>
            </a:extLst>
          </p:cNvPr>
          <p:cNvSpPr/>
          <p:nvPr/>
        </p:nvSpPr>
        <p:spPr>
          <a:xfrm>
            <a:off x="0" y="0"/>
            <a:ext cx="11933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901690275"/>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2BCFF20-BD16-4E00-94BF-D6A6454C0045}"/>
              </a:ext>
            </a:extLst>
          </p:cNvPr>
          <p:cNvSpPr txBox="1"/>
          <p:nvPr/>
        </p:nvSpPr>
        <p:spPr>
          <a:xfrm>
            <a:off x="623392" y="548680"/>
            <a:ext cx="10873208" cy="1477328"/>
          </a:xfrm>
          <a:prstGeom prst="rect">
            <a:avLst/>
          </a:prstGeom>
          <a:noFill/>
        </p:spPr>
        <p:txBody>
          <a:bodyPr wrap="square" rtlCol="0">
            <a:spAutoFit/>
          </a:bodyPr>
          <a:lstStyle/>
          <a:p>
            <a:pPr algn="just"/>
            <a:r>
              <a:rPr lang="es-DO" dirty="0"/>
              <a:t>El Técnico OMPP se reúne con el CDM para revisar el informe de monitoreo del PMD durante el año en curso.</a:t>
            </a:r>
          </a:p>
          <a:p>
            <a:pPr algn="just"/>
            <a:endParaRPr lang="es-DO" dirty="0"/>
          </a:p>
          <a:p>
            <a:pPr algn="just"/>
            <a:r>
              <a:rPr lang="es-DO" dirty="0"/>
              <a:t>Se revisa y discute las demandas ejecutadas, las que están en ejecución y las que faltan por ejecutar, en caso de ser necesario se actualiza el estado de las mismas. </a:t>
            </a:r>
          </a:p>
        </p:txBody>
      </p:sp>
      <p:sp>
        <p:nvSpPr>
          <p:cNvPr id="7" name="正方形/長方形 3">
            <a:extLst>
              <a:ext uri="{FF2B5EF4-FFF2-40B4-BE49-F238E27FC236}">
                <a16:creationId xmlns:a16="http://schemas.microsoft.com/office/drawing/2014/main" id="{3491FC75-1687-46EE-BCDE-820D9E542834}"/>
              </a:ext>
            </a:extLst>
          </p:cNvPr>
          <p:cNvSpPr/>
          <p:nvPr/>
        </p:nvSpPr>
        <p:spPr>
          <a:xfrm>
            <a:off x="0" y="0"/>
            <a:ext cx="11933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pic>
        <p:nvPicPr>
          <p:cNvPr id="1026" name="Picture 2" descr="Grupos de discusión y entrevistas - Generalitat Valenciana">
            <a:extLst>
              <a:ext uri="{FF2B5EF4-FFF2-40B4-BE49-F238E27FC236}">
                <a16:creationId xmlns:a16="http://schemas.microsoft.com/office/drawing/2014/main" id="{CDFC5BE6-8A93-4705-BAC4-30D69C501099}"/>
              </a:ext>
            </a:extLst>
          </p:cNvPr>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9027" b="94490" l="10000" r="90000">
                        <a14:foregroundMark x1="20677" y1="17819" x2="20677" y2="17819"/>
                        <a14:foregroundMark x1="35052" y1="15826" x2="35052" y2="15826"/>
                        <a14:foregroundMark x1="32292" y1="33177" x2="32292" y2="33177"/>
                        <a14:foregroundMark x1="34948" y1="55100" x2="34948" y2="55100"/>
                        <a14:foregroundMark x1="33438" y1="52403" x2="33438" y2="52403"/>
                        <a14:foregroundMark x1="34323" y1="43962" x2="34323" y2="43962"/>
                        <a14:foregroundMark x1="34479" y1="41149" x2="34479" y2="41149"/>
                        <a14:foregroundMark x1="36198" y1="80774" x2="36198" y2="80774"/>
                        <a14:foregroundMark x1="33438" y1="87104" x2="33438" y2="87104"/>
                        <a14:foregroundMark x1="39740" y1="66940" x2="39740" y2="66940"/>
                        <a14:foregroundMark x1="41094" y1="68464" x2="41094" y2="68464"/>
                        <a14:foregroundMark x1="41146" y1="61782" x2="41146" y2="61782"/>
                        <a14:foregroundMark x1="39896" y1="60023" x2="39896" y2="60023"/>
                        <a14:foregroundMark x1="39896" y1="55100" x2="39896" y2="55100"/>
                        <a14:foregroundMark x1="40469" y1="52286" x2="40469" y2="52286"/>
                        <a14:foregroundMark x1="43073" y1="60375" x2="43073" y2="60375"/>
                        <a14:foregroundMark x1="40469" y1="62720" x2="40469" y2="62720"/>
                        <a14:foregroundMark x1="45469" y1="50410" x2="45469" y2="50410"/>
                        <a14:foregroundMark x1="44375" y1="55334" x2="44375" y2="55334"/>
                        <a14:foregroundMark x1="47708" y1="50645" x2="47708" y2="50645"/>
                        <a14:foregroundMark x1="45625" y1="44314" x2="45625" y2="44314"/>
                        <a14:foregroundMark x1="45313" y1="37515" x2="45313" y2="37515"/>
                        <a14:foregroundMark x1="41667" y1="43142" x2="41667" y2="43142"/>
                        <a14:foregroundMark x1="41563" y1="41970" x2="41563" y2="41970"/>
                        <a14:foregroundMark x1="32240" y1="30832" x2="32240" y2="30832"/>
                        <a14:foregroundMark x1="32656" y1="15240" x2="32656" y2="15240"/>
                        <a14:foregroundMark x1="50365" y1="17585" x2="50365" y2="17585"/>
                        <a14:foregroundMark x1="50365" y1="9144" x2="50365" y2="9144"/>
                        <a14:foregroundMark x1="66198" y1="92849" x2="66198" y2="92849"/>
                        <a14:foregroundMark x1="55990" y1="92966" x2="55990" y2="92966"/>
                        <a14:foregroundMark x1="46354" y1="94490" x2="46354" y2="94490"/>
                        <a14:foregroundMark x1="46042" y1="89449" x2="46042" y2="89449"/>
                        <a14:foregroundMark x1="46042" y1="90856" x2="46042" y2="90856"/>
                        <a14:foregroundMark x1="45625" y1="90270" x2="45729" y2="89918"/>
                        <a14:foregroundMark x1="50208" y1="12778" x2="48438" y2="22860"/>
                        <a14:foregroundMark x1="48438" y1="22860" x2="52969" y2="22274"/>
                        <a14:foregroundMark x1="52969" y1="22274" x2="52083" y2="13599"/>
                        <a14:foregroundMark x1="65417" y1="13951" x2="71875" y2="22274"/>
                        <a14:foregroundMark x1="71875" y1="22274" x2="75573" y2="23681"/>
                        <a14:foregroundMark x1="69635" y1="18171" x2="69635" y2="18171"/>
                        <a14:foregroundMark x1="22344" y1="17585" x2="22344" y2="17585"/>
                        <a14:foregroundMark x1="14427" y1="17585" x2="26927" y2="26612"/>
                        <a14:foregroundMark x1="26927" y1="26612" x2="21615" y2="19930"/>
                        <a14:foregroundMark x1="21615" y1="19930" x2="20677" y2="19930"/>
                        <a14:foregroundMark x1="29063" y1="30481" x2="29063" y2="30481"/>
                        <a14:foregroundMark x1="27760" y1="36108" x2="27760" y2="36108"/>
                      </a14:backgroundRemoval>
                    </a14:imgEffect>
                  </a14:imgLayer>
                </a14:imgProps>
              </a:ext>
              <a:ext uri="{28A0092B-C50C-407E-A947-70E740481C1C}">
                <a14:useLocalDpi xmlns:a14="http://schemas.microsoft.com/office/drawing/2010/main" val="0"/>
              </a:ext>
            </a:extLst>
          </a:blip>
          <a:srcRect l="6484" r="9720"/>
          <a:stretch/>
        </p:blipFill>
        <p:spPr bwMode="auto">
          <a:xfrm>
            <a:off x="443770" y="3355828"/>
            <a:ext cx="3123794" cy="1656184"/>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n 10">
            <a:extLst>
              <a:ext uri="{FF2B5EF4-FFF2-40B4-BE49-F238E27FC236}">
                <a16:creationId xmlns:a16="http://schemas.microsoft.com/office/drawing/2014/main" id="{C636A00E-C970-4B57-8F15-12B3E3EF900C}"/>
              </a:ext>
            </a:extLst>
          </p:cNvPr>
          <p:cNvPicPr>
            <a:picLocks noChangeAspect="1"/>
          </p:cNvPicPr>
          <p:nvPr/>
        </p:nvPicPr>
        <p:blipFill>
          <a:blip r:embed="rId4"/>
          <a:stretch>
            <a:fillRect/>
          </a:stretch>
        </p:blipFill>
        <p:spPr>
          <a:xfrm>
            <a:off x="3865619" y="2564904"/>
            <a:ext cx="7589520" cy="3924300"/>
          </a:xfrm>
          <a:prstGeom prst="rect">
            <a:avLst/>
          </a:prstGeom>
        </p:spPr>
      </p:pic>
    </p:spTree>
    <p:extLst>
      <p:ext uri="{BB962C8B-B14F-4D97-AF65-F5344CB8AC3E}">
        <p14:creationId xmlns:p14="http://schemas.microsoft.com/office/powerpoint/2010/main" val="3305049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50000"/>
            <a:lum/>
          </a:blip>
          <a:srcRect/>
          <a:tile tx="0" ty="0" sx="20000" sy="20000" flip="none" algn="tl"/>
        </a:blip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32D9371-DF34-4152-AC11-FE30EDC56D79}"/>
              </a:ext>
            </a:extLst>
          </p:cNvPr>
          <p:cNvSpPr>
            <a:spLocks noGrp="1" noChangeArrowheads="1"/>
          </p:cNvSpPr>
          <p:nvPr>
            <p:ph type="ctrTitle"/>
          </p:nvPr>
        </p:nvSpPr>
        <p:spPr>
          <a:xfrm>
            <a:off x="1919536" y="2812227"/>
            <a:ext cx="8001000" cy="1233545"/>
          </a:xfrm>
          <a:solidFill>
            <a:schemeClr val="accent5"/>
          </a:solidFill>
          <a:ln>
            <a:prstDash val="sysDot"/>
          </a:ln>
          <a:effectLst/>
        </p:spPr>
        <p:txBody>
          <a:bodyPr>
            <a:normAutofit/>
          </a:bodyPr>
          <a:lstStyle/>
          <a:p>
            <a:pPr>
              <a:defRPr/>
            </a:pPr>
            <a:r>
              <a:rPr lang="es-ES" sz="3200" b="1" dirty="0">
                <a:solidFill>
                  <a:schemeClr val="bg1"/>
                </a:solidFill>
                <a:latin typeface="Century Gothic" panose="020B0502020202020204" pitchFamily="34" charset="0"/>
              </a:rPr>
              <a:t>ACTUALIZACIÓN DEL DIAGNÓSTICO MUNICIPAL (SÍNTESIS)</a:t>
            </a:r>
            <a:endParaRPr lang="es-ES" sz="2400" dirty="0">
              <a:solidFill>
                <a:schemeClr val="bg1"/>
              </a:solidFill>
              <a:latin typeface="Arial" panose="020B0604020202020204" pitchFamily="34" charset="0"/>
              <a:cs typeface="Arial" panose="020B0604020202020204" pitchFamily="34" charset="0"/>
            </a:endParaRPr>
          </a:p>
        </p:txBody>
      </p:sp>
      <p:sp>
        <p:nvSpPr>
          <p:cNvPr id="3" name="正方形/長方形 3">
            <a:extLst>
              <a:ext uri="{FF2B5EF4-FFF2-40B4-BE49-F238E27FC236}">
                <a16:creationId xmlns:a16="http://schemas.microsoft.com/office/drawing/2014/main" id="{7DDDAC5B-C9A2-4FC6-BBFD-AB6AFB242943}"/>
              </a:ext>
            </a:extLst>
          </p:cNvPr>
          <p:cNvSpPr/>
          <p:nvPr/>
        </p:nvSpPr>
        <p:spPr>
          <a:xfrm>
            <a:off x="0" y="0"/>
            <a:ext cx="119336"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711997840"/>
      </p:ext>
    </p:extLst>
  </p:cSld>
  <p:clrMapOvr>
    <a:masterClrMapping/>
  </p:clrMapOvr>
  <p:transition advTm="5937"/>
  <p:extLst>
    <p:ext uri="{3A86A75C-4F4B-4683-9AE1-C65F6400EC91}">
      <p14:laserTraceLst xmlns:p14="http://schemas.microsoft.com/office/powerpoint/2010/main">
        <p14:tracePtLst>
          <p14:tracePt t="475" x="12017375" y="2716213"/>
          <p14:tracePt t="486" x="11917363" y="2678113"/>
          <p14:tracePt t="491" x="11815763" y="2652713"/>
          <p14:tracePt t="500" x="11715750" y="2640013"/>
          <p14:tracePt t="507" x="11603038" y="2616200"/>
          <p14:tracePt t="515" x="11541125" y="2603500"/>
          <p14:tracePt t="523" x="11453813" y="2590800"/>
          <p14:tracePt t="531" x="11353800" y="2590800"/>
          <p14:tracePt t="539" x="11266488" y="2590800"/>
          <p14:tracePt t="548" x="11215688" y="2590800"/>
          <p14:tracePt t="556" x="11153775" y="2603500"/>
          <p14:tracePt t="565" x="11102975" y="2627313"/>
          <p14:tracePt t="573" x="11077575" y="2640013"/>
          <p14:tracePt t="580" x="11041063" y="2652713"/>
          <p14:tracePt t="588" x="11002963" y="2665413"/>
          <p14:tracePt t="595" x="10964863" y="2678113"/>
          <p14:tracePt t="605" x="10939463" y="2678113"/>
          <p14:tracePt t="611" x="10890250" y="2690813"/>
          <p14:tracePt t="620" x="10839450" y="2716213"/>
          <p14:tracePt t="628" x="10777538" y="2728913"/>
          <p14:tracePt t="638" x="10702925" y="2765425"/>
          <p14:tracePt t="644" x="10602913" y="2803525"/>
          <p14:tracePt t="654" x="10490200" y="2840038"/>
          <p14:tracePt t="663" x="10401300" y="2878138"/>
          <p14:tracePt t="668" x="10326688" y="2916238"/>
          <p14:tracePt t="676" x="10277475" y="2941638"/>
          <p14:tracePt t="683" x="10252075" y="2941638"/>
          <p14:tracePt t="691" x="10226675" y="2941638"/>
          <p14:tracePt t="699" x="10201275" y="2941638"/>
          <p14:tracePt t="707" x="10188575" y="2941638"/>
          <p14:tracePt t="717" x="10177463" y="2941638"/>
          <p14:tracePt t="723" x="10152063" y="2941638"/>
          <p14:tracePt t="734" x="10126663" y="2941638"/>
          <p14:tracePt t="739" x="10088563" y="2941638"/>
          <p14:tracePt t="748" x="10064750" y="2941638"/>
          <p14:tracePt t="755" x="10039350" y="2941638"/>
          <p14:tracePt t="765" x="10013950" y="2941638"/>
          <p14:tracePt t="907" x="10026650" y="2941638"/>
          <p14:tracePt t="923" x="10052050" y="2941638"/>
          <p14:tracePt t="931" x="10075863" y="2941638"/>
          <p14:tracePt t="939" x="10113963" y="2941638"/>
          <p14:tracePt t="948" x="10152063" y="2941638"/>
          <p14:tracePt t="957" x="10164763" y="2941638"/>
          <p14:tracePt t="965" x="10177463" y="2941638"/>
          <p14:tracePt t="972" x="10188575" y="2941638"/>
          <p14:tracePt t="981" x="10201275" y="2952750"/>
          <p14:tracePt t="990" x="10213975" y="2952750"/>
          <p14:tracePt t="1004" x="10226675" y="2952750"/>
          <p14:tracePt t="1020" x="10252075" y="2965450"/>
          <p14:tracePt t="1574" x="10277475" y="2965450"/>
          <p14:tracePt t="1587" x="10288588" y="2965450"/>
          <p14:tracePt t="1597" x="10301288" y="2965450"/>
          <p14:tracePt t="1608" x="10326688" y="2965450"/>
          <p14:tracePt t="1613" x="10339388" y="2965450"/>
          <p14:tracePt t="1625" x="10352088" y="2965450"/>
          <p14:tracePt t="1629" x="10377488" y="2978150"/>
          <p14:tracePt t="1645" x="10390188" y="2978150"/>
          <p14:tracePt t="1653" x="10414000" y="2990850"/>
          <p14:tracePt t="1668" x="10439400" y="2990850"/>
          <p14:tracePt t="1684" x="10452100" y="2990850"/>
          <p14:tracePt t="1691" x="10464800" y="2990850"/>
          <p14:tracePt t="1700" x="10464800" y="3003550"/>
          <p14:tracePt t="1707" x="10490200" y="3003550"/>
          <p14:tracePt t="1731" x="10502900" y="3016250"/>
          <p14:tracePt t="1755" x="10514013" y="3016250"/>
          <p14:tracePt t="1771" x="10526713" y="3016250"/>
          <p14:tracePt t="1819" x="10526713" y="3028950"/>
          <p14:tracePt t="1835" x="10539413" y="3028950"/>
          <p14:tracePt t="1852" x="10552113" y="3028950"/>
          <p14:tracePt t="2061" x="10552113" y="3041650"/>
          <p14:tracePt t="2069" x="10552113" y="3054350"/>
          <p14:tracePt t="2084" x="10539413" y="3054350"/>
          <p14:tracePt t="2093" x="10526713" y="3054350"/>
          <p14:tracePt t="2101" x="10502900" y="3054350"/>
          <p14:tracePt t="2110" x="10464800" y="3054350"/>
          <p14:tracePt t="2115" x="10426700" y="3054350"/>
          <p14:tracePt t="2123" x="10377488" y="3054350"/>
          <p14:tracePt t="2131" x="10339388" y="3041650"/>
          <p14:tracePt t="2139" x="10313988" y="3028950"/>
          <p14:tracePt t="2149" x="10288588" y="3028950"/>
          <p14:tracePt t="2157" x="10264775" y="3016250"/>
          <p14:tracePt t="2177" x="10188575" y="3003550"/>
          <p14:tracePt t="2180" x="10152063" y="3003550"/>
          <p14:tracePt t="2189" x="10126663" y="3003550"/>
          <p14:tracePt t="2195" x="10101263" y="3003550"/>
          <p14:tracePt t="2203" x="10075863" y="3003550"/>
          <p14:tracePt t="2213" x="10052050" y="3003550"/>
          <p14:tracePt t="2223" x="10039350" y="3003550"/>
          <p14:tracePt t="2228" x="10013950" y="3003550"/>
          <p14:tracePt t="2244" x="9988550" y="2990850"/>
          <p14:tracePt t="2267" x="9963150" y="2990850"/>
          <p14:tracePt t="2276" x="9952038" y="2978150"/>
          <p14:tracePt t="2292" x="9939338" y="2978150"/>
          <p14:tracePt t="2299" x="9926638" y="2978150"/>
          <p14:tracePt t="2308" x="9913938" y="2978150"/>
          <p14:tracePt t="2315" x="9901238" y="2965450"/>
          <p14:tracePt t="2332" x="9888538" y="2965450"/>
          <p14:tracePt t="2339" x="9875838" y="2965450"/>
          <p14:tracePt t="2374" x="9863138" y="2965450"/>
          <p14:tracePt t="2444" x="9852025" y="2965450"/>
          <p14:tracePt t="4932" x="9826625" y="2965450"/>
          <p14:tracePt t="4939" x="9826625" y="2952750"/>
          <p14:tracePt t="4947" x="9852025" y="2952750"/>
          <p14:tracePt t="4955" x="9913938" y="2952750"/>
          <p14:tracePt t="4964" x="10001250" y="2965450"/>
          <p14:tracePt t="4971" x="10064750" y="2978150"/>
          <p14:tracePt t="4980" x="10177463" y="2990850"/>
          <p14:tracePt t="4987" x="10226675" y="3003550"/>
          <p14:tracePt t="4996" x="10264775" y="3041650"/>
          <p14:tracePt t="5004" x="10326688" y="3054350"/>
          <p14:tracePt t="5011" x="10352088" y="3078163"/>
          <p14:tracePt t="5020" x="10390188" y="3090863"/>
          <p14:tracePt t="5028" x="10452100" y="3128963"/>
          <p14:tracePt t="5036" x="10514013" y="3154363"/>
          <p14:tracePt t="5044" x="10590213" y="3165475"/>
          <p14:tracePt t="5051" x="10690225" y="3190875"/>
          <p14:tracePt t="5059" x="10777538" y="3216275"/>
          <p14:tracePt t="5068" x="10864850" y="3241675"/>
          <p14:tracePt t="5076" x="10928350" y="3278188"/>
          <p14:tracePt t="5085" x="11002963" y="3316288"/>
          <p14:tracePt t="5092" x="11115675" y="3354388"/>
          <p14:tracePt t="5100" x="11228388" y="3378200"/>
          <p14:tracePt t="5108" x="11353800" y="3403600"/>
          <p14:tracePt t="5122" x="11428413" y="3429000"/>
          <p14:tracePt t="5123" x="11490325" y="3454400"/>
          <p14:tracePt t="5131" x="11603038" y="3479800"/>
          <p14:tracePt t="5139" x="11691938" y="3516313"/>
          <p14:tracePt t="5147" x="11779250" y="3541713"/>
          <p14:tracePt t="5155" x="11879263" y="3567113"/>
          <p14:tracePt t="5164" x="11928475" y="3579813"/>
          <p14:tracePt t="5171" x="12004675" y="3603625"/>
          <p14:tracePt t="5179" x="12079288" y="3616325"/>
          <p14:tracePt t="5189" x="12166600" y="3641725"/>
        </p14:tracePtLst>
      </p14:laserTraceLst>
    </p:ext>
  </p:extLst>
</p:sld>
</file>

<file path=ppt/theme/theme1.xml><?xml version="1.0" encoding="utf-8"?>
<a:theme xmlns:a="http://schemas.openxmlformats.org/drawingml/2006/main" name="PRODECARE1-2020">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PRODECARE1-2020">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5.xml><?xml version="1.0" encoding="utf-8"?>
<a:theme xmlns:a="http://schemas.openxmlformats.org/drawingml/2006/main" name="2_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PRODECARE1-2020">
  <a:themeElements>
    <a:clrScheme name="Azul">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PRODECARE">
      <a:majorFont>
        <a:latin typeface="Century Gothic"/>
        <a:ea typeface=""/>
        <a:cs typeface=""/>
      </a:majorFont>
      <a:minorFont>
        <a:latin typeface="Century Gothic"/>
        <a:ea typeface=""/>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DECARE1-2020" id="{79BB96D7-C2D3-4C62-9B17-654ED9704200}" vid="{5C1BEB9B-A05A-4E63-82CD-583D65C4CF18}"/>
    </a:ext>
  </a:ext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PRODECARE1-2020</Template>
  <TotalTime>5470</TotalTime>
  <Words>855</Words>
  <Application>Microsoft Office PowerPoint</Application>
  <PresentationFormat>Panorámica</PresentationFormat>
  <Paragraphs>127</Paragraphs>
  <Slides>17</Slides>
  <Notes>6</Notes>
  <HiddenSlides>0</HiddenSlides>
  <MMClips>1</MMClips>
  <ScaleCrop>false</ScaleCrop>
  <HeadingPairs>
    <vt:vector size="6" baseType="variant">
      <vt:variant>
        <vt:lpstr>Fuentes usadas</vt:lpstr>
      </vt:variant>
      <vt:variant>
        <vt:i4>5</vt:i4>
      </vt:variant>
      <vt:variant>
        <vt:lpstr>Tema</vt:lpstr>
      </vt:variant>
      <vt:variant>
        <vt:i4>6</vt:i4>
      </vt:variant>
      <vt:variant>
        <vt:lpstr>Títulos de diapositiva</vt:lpstr>
      </vt:variant>
      <vt:variant>
        <vt:i4>17</vt:i4>
      </vt:variant>
    </vt:vector>
  </HeadingPairs>
  <TitlesOfParts>
    <vt:vector size="28" baseType="lpstr">
      <vt:lpstr>Arial</vt:lpstr>
      <vt:lpstr>Calibri</vt:lpstr>
      <vt:lpstr>Calibri Light</vt:lpstr>
      <vt:lpstr>Century Gothic</vt:lpstr>
      <vt:lpstr>Gotham</vt:lpstr>
      <vt:lpstr>PRODECARE1-2020</vt:lpstr>
      <vt:lpstr>Tema de Office</vt:lpstr>
      <vt:lpstr>1_Office テーマ</vt:lpstr>
      <vt:lpstr>1_PRODECARE1-2020</vt:lpstr>
      <vt:lpstr>2_Office テーマ</vt:lpstr>
      <vt:lpstr>2_PRODECARE1-2020</vt:lpstr>
      <vt:lpstr>Presentación de PowerPoint</vt:lpstr>
      <vt:lpstr>Presentación de PowerPoint</vt:lpstr>
      <vt:lpstr>Presentación de PowerPoint</vt:lpstr>
      <vt:lpstr>Presentación de PowerPoint</vt:lpstr>
      <vt:lpstr>Presentación de PowerPoint</vt:lpstr>
      <vt:lpstr>Presentación de PowerPoint</vt:lpstr>
      <vt:lpstr>REVISIÓN DE INFORME DE MONITOREO ANUAL DEL PMD</vt:lpstr>
      <vt:lpstr>Presentación de PowerPoint</vt:lpstr>
      <vt:lpstr>ACTUALIZACIÓN DEL DIAGNÓSTICO MUNICIPAL (SÍNTESIS)</vt:lpstr>
      <vt:lpstr>Presentación de PowerPoint</vt:lpstr>
      <vt:lpstr>IDENTIFICACIÓN DE NUEVAS PROBLEMÁTICAS</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Manuel Mejia</dc:creator>
  <cp:lastModifiedBy>Yaniris MOREL</cp:lastModifiedBy>
  <cp:revision>176</cp:revision>
  <dcterms:created xsi:type="dcterms:W3CDTF">2019-12-04T12:41:49Z</dcterms:created>
  <dcterms:modified xsi:type="dcterms:W3CDTF">2022-02-01T15:33:46Z</dcterms:modified>
</cp:coreProperties>
</file>