
<file path=[Content_Types].xml><?xml version="1.0" encoding="utf-8"?>
<Types xmlns="http://schemas.openxmlformats.org/package/2006/content-types">
  <Default Extension="emf" ContentType="image/x-emf"/>
  <Default Extension="jpeg" ContentType="image/jpeg"/>
  <Default Extension="jpg" ContentType="image/jpeg"/>
  <Default Extension="mp3" ContentType="audio/m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708" r:id="rId3"/>
    <p:sldMasterId id="2147483720" r:id="rId4"/>
    <p:sldMasterId id="2147483733" r:id="rId5"/>
    <p:sldMasterId id="2147483745" r:id="rId6"/>
  </p:sldMasterIdLst>
  <p:notesMasterIdLst>
    <p:notesMasterId r:id="rId26"/>
  </p:notesMasterIdLst>
  <p:handoutMasterIdLst>
    <p:handoutMasterId r:id="rId27"/>
  </p:handoutMasterIdLst>
  <p:sldIdLst>
    <p:sldId id="1007" r:id="rId7"/>
    <p:sldId id="1008" r:id="rId8"/>
    <p:sldId id="1009" r:id="rId9"/>
    <p:sldId id="1010" r:id="rId10"/>
    <p:sldId id="1011" r:id="rId11"/>
    <p:sldId id="1012" r:id="rId12"/>
    <p:sldId id="1071" r:id="rId13"/>
    <p:sldId id="824" r:id="rId14"/>
    <p:sldId id="274" r:id="rId15"/>
    <p:sldId id="279" r:id="rId16"/>
    <p:sldId id="800" r:id="rId17"/>
    <p:sldId id="280" r:id="rId18"/>
    <p:sldId id="1073" r:id="rId19"/>
    <p:sldId id="270" r:id="rId20"/>
    <p:sldId id="799" r:id="rId21"/>
    <p:sldId id="1097" r:id="rId22"/>
    <p:sldId id="1053" r:id="rId23"/>
    <p:sldId id="810" r:id="rId24"/>
    <p:sldId id="286"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FFF2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7" autoAdjust="0"/>
    <p:restoredTop sz="94632" autoAdjust="0"/>
  </p:normalViewPr>
  <p:slideViewPr>
    <p:cSldViewPr>
      <p:cViewPr varScale="1">
        <p:scale>
          <a:sx n="86" d="100"/>
          <a:sy n="86" d="100"/>
        </p:scale>
        <p:origin x="331" y="67"/>
      </p:cViewPr>
      <p:guideLst>
        <p:guide orient="horz" pos="2160"/>
        <p:guide pos="3840"/>
      </p:guideLst>
    </p:cSldViewPr>
  </p:slideViewPr>
  <p:notesTextViewPr>
    <p:cViewPr>
      <p:scale>
        <a:sx n="3" d="2"/>
        <a:sy n="3" d="2"/>
      </p:scale>
      <p:origin x="0" y="0"/>
    </p:cViewPr>
  </p:notesTextViewPr>
  <p:sorterViewPr>
    <p:cViewPr varScale="1">
      <p:scale>
        <a:sx n="100" d="100"/>
        <a:sy n="100" d="100"/>
      </p:scale>
      <p:origin x="0" y="0"/>
    </p:cViewPr>
  </p:sorterViewPr>
  <p:notesViewPr>
    <p:cSldViewPr>
      <p:cViewPr varScale="1">
        <p:scale>
          <a:sx n="65" d="100"/>
          <a:sy n="65" d="100"/>
        </p:scale>
        <p:origin x="3154"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16ECADC1-2BA0-4A2B-ABE6-4A791B94084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a:extLst>
              <a:ext uri="{FF2B5EF4-FFF2-40B4-BE49-F238E27FC236}">
                <a16:creationId xmlns:a16="http://schemas.microsoft.com/office/drawing/2014/main" id="{A89FEF2F-3B41-42CC-952B-9921A7B17DB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9330F05-E63D-4208-8A74-9E19EB653376}" type="datetimeFigureOut">
              <a:rPr lang="es-ES_tradnl" smtClean="0"/>
              <a:t>01/02/2022</a:t>
            </a:fld>
            <a:endParaRPr lang="es-ES_tradnl"/>
          </a:p>
        </p:txBody>
      </p:sp>
      <p:sp>
        <p:nvSpPr>
          <p:cNvPr id="4" name="Marcador de pie de página 3">
            <a:extLst>
              <a:ext uri="{FF2B5EF4-FFF2-40B4-BE49-F238E27FC236}">
                <a16:creationId xmlns:a16="http://schemas.microsoft.com/office/drawing/2014/main" id="{ABF1A2D8-B6EE-4744-95BA-73435B2BEA8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5" name="Marcador de número de diapositiva 4">
            <a:extLst>
              <a:ext uri="{FF2B5EF4-FFF2-40B4-BE49-F238E27FC236}">
                <a16:creationId xmlns:a16="http://schemas.microsoft.com/office/drawing/2014/main" id="{27ADBF2C-5AC5-4AA5-9E84-BF6E29F6FCA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5A2A65A-77C2-4F7B-B476-C350C6BBCBAE}" type="slidenum">
              <a:rPr lang="es-ES_tradnl" smtClean="0"/>
              <a:t>‹Nº›</a:t>
            </a:fld>
            <a:endParaRPr lang="es-ES_tradnl"/>
          </a:p>
        </p:txBody>
      </p:sp>
    </p:spTree>
    <p:extLst>
      <p:ext uri="{BB962C8B-B14F-4D97-AF65-F5344CB8AC3E}">
        <p14:creationId xmlns:p14="http://schemas.microsoft.com/office/powerpoint/2010/main" val="40014850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D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0BE5F4-6213-4130-A29D-C152E16E0749}" type="datetimeFigureOut">
              <a:rPr lang="es-DO" smtClean="0"/>
              <a:t>1/2/2022</a:t>
            </a:fld>
            <a:endParaRPr lang="es-DO"/>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D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D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D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7898D3-E04F-4B41-A23B-67E85A76EE77}" type="slidenum">
              <a:rPr lang="es-DO" smtClean="0"/>
              <a:t>‹Nº›</a:t>
            </a:fld>
            <a:endParaRPr lang="es-DO"/>
          </a:p>
        </p:txBody>
      </p:sp>
    </p:spTree>
    <p:extLst>
      <p:ext uri="{BB962C8B-B14F-4D97-AF65-F5344CB8AC3E}">
        <p14:creationId xmlns:p14="http://schemas.microsoft.com/office/powerpoint/2010/main" val="3620118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s-E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7898D3-E04F-4B41-A23B-67E85A76EE77}" type="slidenum">
              <a:rPr kumimoji="0" lang="es-DO"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s-DO"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01882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s-DO"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7898D3-E04F-4B41-A23B-67E85A76EE77}" type="slidenum">
              <a:rPr kumimoji="0" lang="es-DO"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s-DO"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32376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Marcador de imagen de diapositiva">
            <a:extLst>
              <a:ext uri="{FF2B5EF4-FFF2-40B4-BE49-F238E27FC236}">
                <a16:creationId xmlns:a16="http://schemas.microsoft.com/office/drawing/2014/main" id="{D41DDB96-2450-4A6A-B607-A3357EF0920A}"/>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2 Marcador de notas">
            <a:extLst>
              <a:ext uri="{FF2B5EF4-FFF2-40B4-BE49-F238E27FC236}">
                <a16:creationId xmlns:a16="http://schemas.microsoft.com/office/drawing/2014/main" id="{6042D7EB-FA50-48DF-8CE5-4F7D837BA93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DO" altLang="es-DO"/>
          </a:p>
        </p:txBody>
      </p:sp>
      <p:sp>
        <p:nvSpPr>
          <p:cNvPr id="13316" name="3 Marcador de número de diapositiva">
            <a:extLst>
              <a:ext uri="{FF2B5EF4-FFF2-40B4-BE49-F238E27FC236}">
                <a16:creationId xmlns:a16="http://schemas.microsoft.com/office/drawing/2014/main" id="{2603AF8F-CF99-4F01-88BF-321CF18169FE}"/>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Palatino Linotype" panose="02040502050505030304" pitchFamily="18" charset="0"/>
                <a:cs typeface="Arial" panose="020B0604020202020204" pitchFamily="34" charset="0"/>
              </a:defRPr>
            </a:lvl1pPr>
            <a:lvl2pPr marL="742950" indent="-285750" eaLnBrk="0" hangingPunct="0">
              <a:defRPr>
                <a:solidFill>
                  <a:schemeClr val="tx1"/>
                </a:solidFill>
                <a:latin typeface="Palatino Linotype" panose="02040502050505030304" pitchFamily="18" charset="0"/>
                <a:cs typeface="Arial" panose="020B0604020202020204" pitchFamily="34" charset="0"/>
              </a:defRPr>
            </a:lvl2pPr>
            <a:lvl3pPr marL="1143000" indent="-228600" eaLnBrk="0" hangingPunct="0">
              <a:defRPr>
                <a:solidFill>
                  <a:schemeClr val="tx1"/>
                </a:solidFill>
                <a:latin typeface="Palatino Linotype" panose="02040502050505030304" pitchFamily="18" charset="0"/>
                <a:cs typeface="Arial" panose="020B0604020202020204" pitchFamily="34" charset="0"/>
              </a:defRPr>
            </a:lvl3pPr>
            <a:lvl4pPr marL="1600200" indent="-228600" eaLnBrk="0" hangingPunct="0">
              <a:defRPr>
                <a:solidFill>
                  <a:schemeClr val="tx1"/>
                </a:solidFill>
                <a:latin typeface="Palatino Linotype" panose="02040502050505030304" pitchFamily="18" charset="0"/>
                <a:cs typeface="Arial" panose="020B0604020202020204" pitchFamily="34" charset="0"/>
              </a:defRPr>
            </a:lvl4pPr>
            <a:lvl5pPr marL="2057400" indent="-228600" eaLnBrk="0" hangingPunct="0">
              <a:defRPr>
                <a:solidFill>
                  <a:schemeClr val="tx1"/>
                </a:solidFill>
                <a:latin typeface="Palatino Linotype" panose="0204050205050503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2CCFFD9F-1271-4392-9C6E-3ECB77F91BB8}" type="slidenum">
              <a:rPr kumimoji="0" lang="es-ES" altLang="es-DO"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s-ES" altLang="es-DO"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2543500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Marcador de imagen de diapositiva">
            <a:extLst>
              <a:ext uri="{FF2B5EF4-FFF2-40B4-BE49-F238E27FC236}">
                <a16:creationId xmlns:a16="http://schemas.microsoft.com/office/drawing/2014/main" id="{D41DDB96-2450-4A6A-B607-A3357EF0920A}"/>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2 Marcador de notas">
            <a:extLst>
              <a:ext uri="{FF2B5EF4-FFF2-40B4-BE49-F238E27FC236}">
                <a16:creationId xmlns:a16="http://schemas.microsoft.com/office/drawing/2014/main" id="{6042D7EB-FA50-48DF-8CE5-4F7D837BA93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DO" altLang="es-DO"/>
          </a:p>
        </p:txBody>
      </p:sp>
      <p:sp>
        <p:nvSpPr>
          <p:cNvPr id="13316" name="3 Marcador de número de diapositiva">
            <a:extLst>
              <a:ext uri="{FF2B5EF4-FFF2-40B4-BE49-F238E27FC236}">
                <a16:creationId xmlns:a16="http://schemas.microsoft.com/office/drawing/2014/main" id="{2603AF8F-CF99-4F01-88BF-321CF18169FE}"/>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Palatino Linotype" panose="02040502050505030304" pitchFamily="18" charset="0"/>
                <a:cs typeface="Arial" panose="020B0604020202020204" pitchFamily="34" charset="0"/>
              </a:defRPr>
            </a:lvl1pPr>
            <a:lvl2pPr marL="742950" indent="-285750" eaLnBrk="0" hangingPunct="0">
              <a:defRPr>
                <a:solidFill>
                  <a:schemeClr val="tx1"/>
                </a:solidFill>
                <a:latin typeface="Palatino Linotype" panose="02040502050505030304" pitchFamily="18" charset="0"/>
                <a:cs typeface="Arial" panose="020B0604020202020204" pitchFamily="34" charset="0"/>
              </a:defRPr>
            </a:lvl2pPr>
            <a:lvl3pPr marL="1143000" indent="-228600" eaLnBrk="0" hangingPunct="0">
              <a:defRPr>
                <a:solidFill>
                  <a:schemeClr val="tx1"/>
                </a:solidFill>
                <a:latin typeface="Palatino Linotype" panose="02040502050505030304" pitchFamily="18" charset="0"/>
                <a:cs typeface="Arial" panose="020B0604020202020204" pitchFamily="34" charset="0"/>
              </a:defRPr>
            </a:lvl3pPr>
            <a:lvl4pPr marL="1600200" indent="-228600" eaLnBrk="0" hangingPunct="0">
              <a:defRPr>
                <a:solidFill>
                  <a:schemeClr val="tx1"/>
                </a:solidFill>
                <a:latin typeface="Palatino Linotype" panose="02040502050505030304" pitchFamily="18" charset="0"/>
                <a:cs typeface="Arial" panose="020B0604020202020204" pitchFamily="34" charset="0"/>
              </a:defRPr>
            </a:lvl4pPr>
            <a:lvl5pPr marL="2057400" indent="-228600" eaLnBrk="0" hangingPunct="0">
              <a:defRPr>
                <a:solidFill>
                  <a:schemeClr val="tx1"/>
                </a:solidFill>
                <a:latin typeface="Palatino Linotype" panose="0204050205050503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2CCFFD9F-1271-4392-9C6E-3ECB77F91BB8}" type="slidenum">
              <a:rPr kumimoji="0" lang="es-ES" altLang="es-DO"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s-ES" altLang="es-DO"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100402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s-E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7898D3-E04F-4B41-A23B-67E85A76EE77}" type="slidenum">
              <a:rPr kumimoji="0" lang="es-DO"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s-DO"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61022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s-ES" altLang="ja-JP" dirty="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ltLang="ja-JP"/>
              <a:t>Haga clic para modificar el estilo de subtítulo del patrón</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143693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918975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521006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s-ES"/>
              <a:t>Haga clic para modificar el estilo de título del patrón</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a:p>
        </p:txBody>
      </p:sp>
    </p:spTree>
    <p:extLst>
      <p:ext uri="{BB962C8B-B14F-4D97-AF65-F5344CB8AC3E}">
        <p14:creationId xmlns:p14="http://schemas.microsoft.com/office/powerpoint/2010/main" val="6028088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extLst>
      <p:ext uri="{BB962C8B-B14F-4D97-AF65-F5344CB8AC3E}">
        <p14:creationId xmlns:p14="http://schemas.microsoft.com/office/powerpoint/2010/main" val="28831346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s-ES"/>
              <a:t>Haga clic para modificar el estilo de título del patrón</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2/1/2022</a:t>
            </a:fld>
            <a:endParaRPr lang="en-US"/>
          </a:p>
        </p:txBody>
      </p:sp>
      <p:sp>
        <p:nvSpPr>
          <p:cNvPr id="5" name="Footer Placeholder 4"/>
          <p:cNvSpPr>
            <a:spLocks noGrp="1"/>
          </p:cNvSpPr>
          <p:nvPr>
            <p:ph type="ftr" sz="quarter" idx="11"/>
          </p:nvPr>
        </p:nvSpPr>
        <p:spPr>
          <a:xfrm>
            <a:off x="4165600" y="6356353"/>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22514284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Date Placeholder 4"/>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2/1/2022</a:t>
            </a:fld>
            <a:endParaRPr lang="en-US"/>
          </a:p>
        </p:txBody>
      </p:sp>
      <p:sp>
        <p:nvSpPr>
          <p:cNvPr id="6" name="Footer Placeholder 5"/>
          <p:cNvSpPr>
            <a:spLocks noGrp="1"/>
          </p:cNvSpPr>
          <p:nvPr>
            <p:ph type="ftr" sz="quarter" idx="11"/>
          </p:nvPr>
        </p:nvSpPr>
        <p:spPr>
          <a:xfrm>
            <a:off x="4165600" y="6356353"/>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545046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2/1/2022</a:t>
            </a:fld>
            <a:endParaRPr lang="en-US"/>
          </a:p>
        </p:txBody>
      </p:sp>
      <p:sp>
        <p:nvSpPr>
          <p:cNvPr id="8" name="Footer Placeholder 7"/>
          <p:cNvSpPr>
            <a:spLocks noGrp="1"/>
          </p:cNvSpPr>
          <p:nvPr>
            <p:ph type="ftr" sz="quarter" idx="11"/>
          </p:nvPr>
        </p:nvSpPr>
        <p:spPr>
          <a:xfrm>
            <a:off x="4165600" y="6356353"/>
            <a:ext cx="3860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16526815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22786576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2/1/2022</a:t>
            </a:fld>
            <a:endParaRPr lang="en-US"/>
          </a:p>
        </p:txBody>
      </p:sp>
      <p:sp>
        <p:nvSpPr>
          <p:cNvPr id="3" name="Footer Placeholder 2"/>
          <p:cNvSpPr>
            <a:spLocks noGrp="1"/>
          </p:cNvSpPr>
          <p:nvPr>
            <p:ph type="ftr" sz="quarter" idx="11"/>
          </p:nvPr>
        </p:nvSpPr>
        <p:spPr>
          <a:xfrm>
            <a:off x="4165600" y="6356353"/>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35297273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s-ES"/>
              <a:t>Haga clic para modificar el estilo de título del patrón</a:t>
            </a:r>
            <a:endParaRPr lang="en-US"/>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2/1/2022</a:t>
            </a:fld>
            <a:endParaRPr lang="en-US"/>
          </a:p>
        </p:txBody>
      </p:sp>
      <p:sp>
        <p:nvSpPr>
          <p:cNvPr id="6" name="Footer Placeholder 5"/>
          <p:cNvSpPr>
            <a:spLocks noGrp="1"/>
          </p:cNvSpPr>
          <p:nvPr>
            <p:ph type="ftr" sz="quarter" idx="11"/>
          </p:nvPr>
        </p:nvSpPr>
        <p:spPr>
          <a:xfrm>
            <a:off x="4165600" y="6356353"/>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1255162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0690755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2/1/2022</a:t>
            </a:fld>
            <a:endParaRPr lang="en-US"/>
          </a:p>
        </p:txBody>
      </p:sp>
      <p:sp>
        <p:nvSpPr>
          <p:cNvPr id="6" name="Footer Placeholder 5"/>
          <p:cNvSpPr>
            <a:spLocks noGrp="1"/>
          </p:cNvSpPr>
          <p:nvPr>
            <p:ph type="ftr" sz="quarter" idx="11"/>
          </p:nvPr>
        </p:nvSpPr>
        <p:spPr>
          <a:xfrm>
            <a:off x="4165600" y="6356353"/>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16690528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2/1/2022</a:t>
            </a:fld>
            <a:endParaRPr lang="en-US"/>
          </a:p>
        </p:txBody>
      </p:sp>
      <p:sp>
        <p:nvSpPr>
          <p:cNvPr id="5" name="Footer Placeholder 4"/>
          <p:cNvSpPr>
            <a:spLocks noGrp="1"/>
          </p:cNvSpPr>
          <p:nvPr>
            <p:ph type="ftr" sz="quarter" idx="11"/>
          </p:nvPr>
        </p:nvSpPr>
        <p:spPr>
          <a:xfrm>
            <a:off x="4165600" y="6356353"/>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6549301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2/1/2022</a:t>
            </a:fld>
            <a:endParaRPr lang="en-US"/>
          </a:p>
        </p:txBody>
      </p:sp>
      <p:sp>
        <p:nvSpPr>
          <p:cNvPr id="5" name="Footer Placeholder 4"/>
          <p:cNvSpPr>
            <a:spLocks noGrp="1"/>
          </p:cNvSpPr>
          <p:nvPr>
            <p:ph type="ftr" sz="quarter" idx="11"/>
          </p:nvPr>
        </p:nvSpPr>
        <p:spPr>
          <a:xfrm>
            <a:off x="4165600" y="6356353"/>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15899866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99B794A-9956-453C-948F-2BA9F1B86B6D}"/>
              </a:ext>
            </a:extLst>
          </p:cNvPr>
          <p:cNvSpPr>
            <a:spLocks noGrp="1"/>
          </p:cNvSpPr>
          <p:nvPr>
            <p:ph type="ctrTitle"/>
          </p:nvPr>
        </p:nvSpPr>
        <p:spPr>
          <a:xfrm>
            <a:off x="1524000" y="1122363"/>
            <a:ext cx="9144000" cy="2387600"/>
          </a:xfrm>
        </p:spPr>
        <p:txBody>
          <a:bodyPr anchor="b"/>
          <a:lstStyle>
            <a:lvl1pPr algn="ctr">
              <a:defRPr sz="6000"/>
            </a:lvl1pPr>
          </a:lstStyle>
          <a:p>
            <a:r>
              <a:rPr lang="ja-JP" altLang="es-DO"/>
              <a:t>マスター タイトルの書式設定</a:t>
            </a:r>
            <a:endParaRPr lang="es-DO"/>
          </a:p>
        </p:txBody>
      </p:sp>
      <p:sp>
        <p:nvSpPr>
          <p:cNvPr id="3" name="字幕 2">
            <a:extLst>
              <a:ext uri="{FF2B5EF4-FFF2-40B4-BE49-F238E27FC236}">
                <a16:creationId xmlns:a16="http://schemas.microsoft.com/office/drawing/2014/main" id="{D9415234-FD39-43D2-BB3E-A91DE65D2F0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s-DO"/>
              <a:t>マスター サブタイトルの書式設定</a:t>
            </a:r>
            <a:endParaRPr lang="es-DO"/>
          </a:p>
        </p:txBody>
      </p:sp>
      <p:sp>
        <p:nvSpPr>
          <p:cNvPr id="4" name="日付プレースホルダー 3">
            <a:extLst>
              <a:ext uri="{FF2B5EF4-FFF2-40B4-BE49-F238E27FC236}">
                <a16:creationId xmlns:a16="http://schemas.microsoft.com/office/drawing/2014/main" id="{972F54D8-440E-473C-8EC9-E12616D63C6E}"/>
              </a:ext>
            </a:extLst>
          </p:cNvPr>
          <p:cNvSpPr>
            <a:spLocks noGrp="1"/>
          </p:cNvSpPr>
          <p:nvPr>
            <p:ph type="dt" sz="half" idx="10"/>
          </p:nvPr>
        </p:nvSpPr>
        <p:spPr/>
        <p:txBody>
          <a:bodyPr/>
          <a:lstStyle/>
          <a:p>
            <a:fld id="{1DA5F96D-395C-48E6-8B39-71B464257F36}" type="datetimeFigureOut">
              <a:rPr lang="es-DO" smtClean="0"/>
              <a:t>1/2/2022</a:t>
            </a:fld>
            <a:endParaRPr lang="es-DO"/>
          </a:p>
        </p:txBody>
      </p:sp>
      <p:sp>
        <p:nvSpPr>
          <p:cNvPr id="5" name="フッター プレースホルダー 4">
            <a:extLst>
              <a:ext uri="{FF2B5EF4-FFF2-40B4-BE49-F238E27FC236}">
                <a16:creationId xmlns:a16="http://schemas.microsoft.com/office/drawing/2014/main" id="{50558EFF-38CA-41F1-BB0E-3275003AD6D5}"/>
              </a:ext>
            </a:extLst>
          </p:cNvPr>
          <p:cNvSpPr>
            <a:spLocks noGrp="1"/>
          </p:cNvSpPr>
          <p:nvPr>
            <p:ph type="ftr" sz="quarter" idx="11"/>
          </p:nvPr>
        </p:nvSpPr>
        <p:spPr/>
        <p:txBody>
          <a:bodyPr/>
          <a:lstStyle/>
          <a:p>
            <a:endParaRPr lang="es-DO"/>
          </a:p>
        </p:txBody>
      </p:sp>
      <p:sp>
        <p:nvSpPr>
          <p:cNvPr id="6" name="スライド番号プレースホルダー 5">
            <a:extLst>
              <a:ext uri="{FF2B5EF4-FFF2-40B4-BE49-F238E27FC236}">
                <a16:creationId xmlns:a16="http://schemas.microsoft.com/office/drawing/2014/main" id="{9C84D9CE-C58F-45A8-844A-91E951580C2F}"/>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7408143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30C235-A320-48AF-887F-CBB972A96E8E}"/>
              </a:ext>
            </a:extLst>
          </p:cNvPr>
          <p:cNvSpPr>
            <a:spLocks noGrp="1"/>
          </p:cNvSpPr>
          <p:nvPr>
            <p:ph type="title"/>
          </p:nvPr>
        </p:nvSpPr>
        <p:spPr/>
        <p:txBody>
          <a:bodyPr/>
          <a:lstStyle/>
          <a:p>
            <a:r>
              <a:rPr lang="ja-JP" altLang="es-DO"/>
              <a:t>マスター タイトルの書式設定</a:t>
            </a:r>
            <a:endParaRPr lang="es-DO"/>
          </a:p>
        </p:txBody>
      </p:sp>
      <p:sp>
        <p:nvSpPr>
          <p:cNvPr id="3" name="コンテンツ プレースホルダー 2">
            <a:extLst>
              <a:ext uri="{FF2B5EF4-FFF2-40B4-BE49-F238E27FC236}">
                <a16:creationId xmlns:a16="http://schemas.microsoft.com/office/drawing/2014/main" id="{0C8057D5-3E38-4EB9-AC2C-C320E82D77C7}"/>
              </a:ext>
            </a:extLst>
          </p:cNvPr>
          <p:cNvSpPr>
            <a:spLocks noGrp="1"/>
          </p:cNvSpPr>
          <p:nvPr>
            <p:ph idx="1"/>
          </p:nvPr>
        </p:nvSpPr>
        <p:spPr/>
        <p:txBody>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日付プレースホルダー 3">
            <a:extLst>
              <a:ext uri="{FF2B5EF4-FFF2-40B4-BE49-F238E27FC236}">
                <a16:creationId xmlns:a16="http://schemas.microsoft.com/office/drawing/2014/main" id="{4AD4969A-F418-40D6-82A6-69267D0FDD71}"/>
              </a:ext>
            </a:extLst>
          </p:cNvPr>
          <p:cNvSpPr>
            <a:spLocks noGrp="1"/>
          </p:cNvSpPr>
          <p:nvPr>
            <p:ph type="dt" sz="half" idx="10"/>
          </p:nvPr>
        </p:nvSpPr>
        <p:spPr/>
        <p:txBody>
          <a:bodyPr/>
          <a:lstStyle/>
          <a:p>
            <a:fld id="{1DA5F96D-395C-48E6-8B39-71B464257F36}" type="datetimeFigureOut">
              <a:rPr lang="es-DO" smtClean="0"/>
              <a:t>1/2/2022</a:t>
            </a:fld>
            <a:endParaRPr lang="es-DO"/>
          </a:p>
        </p:txBody>
      </p:sp>
      <p:sp>
        <p:nvSpPr>
          <p:cNvPr id="5" name="フッター プレースホルダー 4">
            <a:extLst>
              <a:ext uri="{FF2B5EF4-FFF2-40B4-BE49-F238E27FC236}">
                <a16:creationId xmlns:a16="http://schemas.microsoft.com/office/drawing/2014/main" id="{3E2C6792-1FA7-4DE9-AFE3-B975804AB88E}"/>
              </a:ext>
            </a:extLst>
          </p:cNvPr>
          <p:cNvSpPr>
            <a:spLocks noGrp="1"/>
          </p:cNvSpPr>
          <p:nvPr>
            <p:ph type="ftr" sz="quarter" idx="11"/>
          </p:nvPr>
        </p:nvSpPr>
        <p:spPr/>
        <p:txBody>
          <a:bodyPr/>
          <a:lstStyle/>
          <a:p>
            <a:endParaRPr lang="es-DO"/>
          </a:p>
        </p:txBody>
      </p:sp>
      <p:sp>
        <p:nvSpPr>
          <p:cNvPr id="6" name="スライド番号プレースホルダー 5">
            <a:extLst>
              <a:ext uri="{FF2B5EF4-FFF2-40B4-BE49-F238E27FC236}">
                <a16:creationId xmlns:a16="http://schemas.microsoft.com/office/drawing/2014/main" id="{B1F0B641-90D9-442B-90B7-91B2FC16406A}"/>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32606274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B7C8A6-7AD1-45F5-9444-F0ECE4283C81}"/>
              </a:ext>
            </a:extLst>
          </p:cNvPr>
          <p:cNvSpPr>
            <a:spLocks noGrp="1"/>
          </p:cNvSpPr>
          <p:nvPr>
            <p:ph type="title"/>
          </p:nvPr>
        </p:nvSpPr>
        <p:spPr>
          <a:xfrm>
            <a:off x="831850" y="1709738"/>
            <a:ext cx="10515600" cy="2852737"/>
          </a:xfrm>
        </p:spPr>
        <p:txBody>
          <a:bodyPr anchor="b"/>
          <a:lstStyle>
            <a:lvl1pPr>
              <a:defRPr sz="6000"/>
            </a:lvl1pPr>
          </a:lstStyle>
          <a:p>
            <a:r>
              <a:rPr lang="ja-JP" altLang="es-DO"/>
              <a:t>マスター タイトルの書式設定</a:t>
            </a:r>
            <a:endParaRPr lang="es-DO"/>
          </a:p>
        </p:txBody>
      </p:sp>
      <p:sp>
        <p:nvSpPr>
          <p:cNvPr id="3" name="テキスト プレースホルダー 2">
            <a:extLst>
              <a:ext uri="{FF2B5EF4-FFF2-40B4-BE49-F238E27FC236}">
                <a16:creationId xmlns:a16="http://schemas.microsoft.com/office/drawing/2014/main" id="{58BEA632-5E6C-4560-BD8E-1444D66434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s-DO"/>
              <a:t>マスター テキストの書式設定</a:t>
            </a:r>
          </a:p>
        </p:txBody>
      </p:sp>
      <p:sp>
        <p:nvSpPr>
          <p:cNvPr id="4" name="日付プレースホルダー 3">
            <a:extLst>
              <a:ext uri="{FF2B5EF4-FFF2-40B4-BE49-F238E27FC236}">
                <a16:creationId xmlns:a16="http://schemas.microsoft.com/office/drawing/2014/main" id="{E3BC3B41-7128-4815-8D35-1BA59679BAB3}"/>
              </a:ext>
            </a:extLst>
          </p:cNvPr>
          <p:cNvSpPr>
            <a:spLocks noGrp="1"/>
          </p:cNvSpPr>
          <p:nvPr>
            <p:ph type="dt" sz="half" idx="10"/>
          </p:nvPr>
        </p:nvSpPr>
        <p:spPr/>
        <p:txBody>
          <a:bodyPr/>
          <a:lstStyle/>
          <a:p>
            <a:fld id="{1DA5F96D-395C-48E6-8B39-71B464257F36}" type="datetimeFigureOut">
              <a:rPr lang="es-DO" smtClean="0"/>
              <a:t>1/2/2022</a:t>
            </a:fld>
            <a:endParaRPr lang="es-DO"/>
          </a:p>
        </p:txBody>
      </p:sp>
      <p:sp>
        <p:nvSpPr>
          <p:cNvPr id="5" name="フッター プレースホルダー 4">
            <a:extLst>
              <a:ext uri="{FF2B5EF4-FFF2-40B4-BE49-F238E27FC236}">
                <a16:creationId xmlns:a16="http://schemas.microsoft.com/office/drawing/2014/main" id="{62A6611E-26F9-45D7-98E4-E66AE2BF95BC}"/>
              </a:ext>
            </a:extLst>
          </p:cNvPr>
          <p:cNvSpPr>
            <a:spLocks noGrp="1"/>
          </p:cNvSpPr>
          <p:nvPr>
            <p:ph type="ftr" sz="quarter" idx="11"/>
          </p:nvPr>
        </p:nvSpPr>
        <p:spPr/>
        <p:txBody>
          <a:bodyPr/>
          <a:lstStyle/>
          <a:p>
            <a:endParaRPr lang="es-DO"/>
          </a:p>
        </p:txBody>
      </p:sp>
      <p:sp>
        <p:nvSpPr>
          <p:cNvPr id="6" name="スライド番号プレースホルダー 5">
            <a:extLst>
              <a:ext uri="{FF2B5EF4-FFF2-40B4-BE49-F238E27FC236}">
                <a16:creationId xmlns:a16="http://schemas.microsoft.com/office/drawing/2014/main" id="{FA5AD708-F466-4A05-9D79-FB47F842C8BA}"/>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9920943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73B38E5-9C6C-4CF7-8DC4-112CFEE6703D}"/>
              </a:ext>
            </a:extLst>
          </p:cNvPr>
          <p:cNvSpPr>
            <a:spLocks noGrp="1"/>
          </p:cNvSpPr>
          <p:nvPr>
            <p:ph type="title"/>
          </p:nvPr>
        </p:nvSpPr>
        <p:spPr/>
        <p:txBody>
          <a:bodyPr/>
          <a:lstStyle/>
          <a:p>
            <a:r>
              <a:rPr lang="ja-JP" altLang="es-DO"/>
              <a:t>マスター タイトルの書式設定</a:t>
            </a:r>
            <a:endParaRPr lang="es-DO"/>
          </a:p>
        </p:txBody>
      </p:sp>
      <p:sp>
        <p:nvSpPr>
          <p:cNvPr id="3" name="コンテンツ プレースホルダー 2">
            <a:extLst>
              <a:ext uri="{FF2B5EF4-FFF2-40B4-BE49-F238E27FC236}">
                <a16:creationId xmlns:a16="http://schemas.microsoft.com/office/drawing/2014/main" id="{935D218B-4272-49E2-87F0-E5671935B609}"/>
              </a:ext>
            </a:extLst>
          </p:cNvPr>
          <p:cNvSpPr>
            <a:spLocks noGrp="1"/>
          </p:cNvSpPr>
          <p:nvPr>
            <p:ph sz="half" idx="1"/>
          </p:nvPr>
        </p:nvSpPr>
        <p:spPr>
          <a:xfrm>
            <a:off x="838200" y="1825625"/>
            <a:ext cx="5181600" cy="4351338"/>
          </a:xfrm>
        </p:spPr>
        <p:txBody>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コンテンツ プレースホルダー 3">
            <a:extLst>
              <a:ext uri="{FF2B5EF4-FFF2-40B4-BE49-F238E27FC236}">
                <a16:creationId xmlns:a16="http://schemas.microsoft.com/office/drawing/2014/main" id="{A1B90AA3-70EF-4770-B473-60782ED644FF}"/>
              </a:ext>
            </a:extLst>
          </p:cNvPr>
          <p:cNvSpPr>
            <a:spLocks noGrp="1"/>
          </p:cNvSpPr>
          <p:nvPr>
            <p:ph sz="half" idx="2"/>
          </p:nvPr>
        </p:nvSpPr>
        <p:spPr>
          <a:xfrm>
            <a:off x="6172200" y="1825625"/>
            <a:ext cx="5181600" cy="4351338"/>
          </a:xfrm>
        </p:spPr>
        <p:txBody>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5" name="日付プレースホルダー 4">
            <a:extLst>
              <a:ext uri="{FF2B5EF4-FFF2-40B4-BE49-F238E27FC236}">
                <a16:creationId xmlns:a16="http://schemas.microsoft.com/office/drawing/2014/main" id="{B9E0FA6C-84F4-4C11-AE3D-A627469856DE}"/>
              </a:ext>
            </a:extLst>
          </p:cNvPr>
          <p:cNvSpPr>
            <a:spLocks noGrp="1"/>
          </p:cNvSpPr>
          <p:nvPr>
            <p:ph type="dt" sz="half" idx="10"/>
          </p:nvPr>
        </p:nvSpPr>
        <p:spPr/>
        <p:txBody>
          <a:bodyPr/>
          <a:lstStyle/>
          <a:p>
            <a:fld id="{1DA5F96D-395C-48E6-8B39-71B464257F36}" type="datetimeFigureOut">
              <a:rPr lang="es-DO" smtClean="0"/>
              <a:t>1/2/2022</a:t>
            </a:fld>
            <a:endParaRPr lang="es-DO"/>
          </a:p>
        </p:txBody>
      </p:sp>
      <p:sp>
        <p:nvSpPr>
          <p:cNvPr id="6" name="フッター プレースホルダー 5">
            <a:extLst>
              <a:ext uri="{FF2B5EF4-FFF2-40B4-BE49-F238E27FC236}">
                <a16:creationId xmlns:a16="http://schemas.microsoft.com/office/drawing/2014/main" id="{D51EC053-F63A-4799-8BD3-5FF084AB95ED}"/>
              </a:ext>
            </a:extLst>
          </p:cNvPr>
          <p:cNvSpPr>
            <a:spLocks noGrp="1"/>
          </p:cNvSpPr>
          <p:nvPr>
            <p:ph type="ftr" sz="quarter" idx="11"/>
          </p:nvPr>
        </p:nvSpPr>
        <p:spPr/>
        <p:txBody>
          <a:bodyPr/>
          <a:lstStyle/>
          <a:p>
            <a:endParaRPr lang="es-DO"/>
          </a:p>
        </p:txBody>
      </p:sp>
      <p:sp>
        <p:nvSpPr>
          <p:cNvPr id="7" name="スライド番号プレースホルダー 6">
            <a:extLst>
              <a:ext uri="{FF2B5EF4-FFF2-40B4-BE49-F238E27FC236}">
                <a16:creationId xmlns:a16="http://schemas.microsoft.com/office/drawing/2014/main" id="{94CBEC27-3A54-4F4C-A5D1-30386957DFD6}"/>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37040909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16AB9D-D36E-4C44-A436-102EBBE4639E}"/>
              </a:ext>
            </a:extLst>
          </p:cNvPr>
          <p:cNvSpPr>
            <a:spLocks noGrp="1"/>
          </p:cNvSpPr>
          <p:nvPr>
            <p:ph type="title"/>
          </p:nvPr>
        </p:nvSpPr>
        <p:spPr>
          <a:xfrm>
            <a:off x="839788" y="365125"/>
            <a:ext cx="10515600" cy="1325563"/>
          </a:xfrm>
        </p:spPr>
        <p:txBody>
          <a:bodyPr/>
          <a:lstStyle/>
          <a:p>
            <a:r>
              <a:rPr lang="ja-JP" altLang="es-DO"/>
              <a:t>マスター タイトルの書式設定</a:t>
            </a:r>
            <a:endParaRPr lang="es-DO"/>
          </a:p>
        </p:txBody>
      </p:sp>
      <p:sp>
        <p:nvSpPr>
          <p:cNvPr id="3" name="テキスト プレースホルダー 2">
            <a:extLst>
              <a:ext uri="{FF2B5EF4-FFF2-40B4-BE49-F238E27FC236}">
                <a16:creationId xmlns:a16="http://schemas.microsoft.com/office/drawing/2014/main" id="{09861B1B-4EB6-45D5-BF6B-C313BFF11C6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s-DO"/>
              <a:t>マスター テキストの書式設定</a:t>
            </a:r>
          </a:p>
        </p:txBody>
      </p:sp>
      <p:sp>
        <p:nvSpPr>
          <p:cNvPr id="4" name="コンテンツ プレースホルダー 3">
            <a:extLst>
              <a:ext uri="{FF2B5EF4-FFF2-40B4-BE49-F238E27FC236}">
                <a16:creationId xmlns:a16="http://schemas.microsoft.com/office/drawing/2014/main" id="{1F1E3575-A3D9-4F4E-B0FC-5725860F5E2B}"/>
              </a:ext>
            </a:extLst>
          </p:cNvPr>
          <p:cNvSpPr>
            <a:spLocks noGrp="1"/>
          </p:cNvSpPr>
          <p:nvPr>
            <p:ph sz="half" idx="2"/>
          </p:nvPr>
        </p:nvSpPr>
        <p:spPr>
          <a:xfrm>
            <a:off x="839788" y="2505075"/>
            <a:ext cx="5157787" cy="3684588"/>
          </a:xfrm>
        </p:spPr>
        <p:txBody>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5" name="テキスト プレースホルダー 4">
            <a:extLst>
              <a:ext uri="{FF2B5EF4-FFF2-40B4-BE49-F238E27FC236}">
                <a16:creationId xmlns:a16="http://schemas.microsoft.com/office/drawing/2014/main" id="{4EB329C5-E57C-4386-8FCB-567A77C7A70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s-DO"/>
              <a:t>マスター テキストの書式設定</a:t>
            </a:r>
          </a:p>
        </p:txBody>
      </p:sp>
      <p:sp>
        <p:nvSpPr>
          <p:cNvPr id="6" name="コンテンツ プレースホルダー 5">
            <a:extLst>
              <a:ext uri="{FF2B5EF4-FFF2-40B4-BE49-F238E27FC236}">
                <a16:creationId xmlns:a16="http://schemas.microsoft.com/office/drawing/2014/main" id="{9323FB57-ED01-4D03-90E0-6ED75922B3A2}"/>
              </a:ext>
            </a:extLst>
          </p:cNvPr>
          <p:cNvSpPr>
            <a:spLocks noGrp="1"/>
          </p:cNvSpPr>
          <p:nvPr>
            <p:ph sz="quarter" idx="4"/>
          </p:nvPr>
        </p:nvSpPr>
        <p:spPr>
          <a:xfrm>
            <a:off x="6172200" y="2505075"/>
            <a:ext cx="5183188" cy="3684588"/>
          </a:xfrm>
        </p:spPr>
        <p:txBody>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7" name="日付プレースホルダー 6">
            <a:extLst>
              <a:ext uri="{FF2B5EF4-FFF2-40B4-BE49-F238E27FC236}">
                <a16:creationId xmlns:a16="http://schemas.microsoft.com/office/drawing/2014/main" id="{69C42B0B-3B9C-4188-9830-9AA569CA1F5B}"/>
              </a:ext>
            </a:extLst>
          </p:cNvPr>
          <p:cNvSpPr>
            <a:spLocks noGrp="1"/>
          </p:cNvSpPr>
          <p:nvPr>
            <p:ph type="dt" sz="half" idx="10"/>
          </p:nvPr>
        </p:nvSpPr>
        <p:spPr/>
        <p:txBody>
          <a:bodyPr/>
          <a:lstStyle/>
          <a:p>
            <a:fld id="{1DA5F96D-395C-48E6-8B39-71B464257F36}" type="datetimeFigureOut">
              <a:rPr lang="es-DO" smtClean="0"/>
              <a:t>1/2/2022</a:t>
            </a:fld>
            <a:endParaRPr lang="es-DO"/>
          </a:p>
        </p:txBody>
      </p:sp>
      <p:sp>
        <p:nvSpPr>
          <p:cNvPr id="8" name="フッター プレースホルダー 7">
            <a:extLst>
              <a:ext uri="{FF2B5EF4-FFF2-40B4-BE49-F238E27FC236}">
                <a16:creationId xmlns:a16="http://schemas.microsoft.com/office/drawing/2014/main" id="{2528759E-8E0C-42CF-9D93-903C1CFB70D0}"/>
              </a:ext>
            </a:extLst>
          </p:cNvPr>
          <p:cNvSpPr>
            <a:spLocks noGrp="1"/>
          </p:cNvSpPr>
          <p:nvPr>
            <p:ph type="ftr" sz="quarter" idx="11"/>
          </p:nvPr>
        </p:nvSpPr>
        <p:spPr/>
        <p:txBody>
          <a:bodyPr/>
          <a:lstStyle/>
          <a:p>
            <a:endParaRPr lang="es-DO"/>
          </a:p>
        </p:txBody>
      </p:sp>
      <p:sp>
        <p:nvSpPr>
          <p:cNvPr id="9" name="スライド番号プレースホルダー 8">
            <a:extLst>
              <a:ext uri="{FF2B5EF4-FFF2-40B4-BE49-F238E27FC236}">
                <a16:creationId xmlns:a16="http://schemas.microsoft.com/office/drawing/2014/main" id="{0496903B-BA57-453E-B3AC-83B1CF5BCDA7}"/>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21640831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9BEE9C-F428-41EC-B060-E280FD9AEE23}"/>
              </a:ext>
            </a:extLst>
          </p:cNvPr>
          <p:cNvSpPr>
            <a:spLocks noGrp="1"/>
          </p:cNvSpPr>
          <p:nvPr>
            <p:ph type="title"/>
          </p:nvPr>
        </p:nvSpPr>
        <p:spPr/>
        <p:txBody>
          <a:bodyPr/>
          <a:lstStyle/>
          <a:p>
            <a:r>
              <a:rPr lang="ja-JP" altLang="es-DO"/>
              <a:t>マスター タイトルの書式設定</a:t>
            </a:r>
            <a:endParaRPr lang="es-DO"/>
          </a:p>
        </p:txBody>
      </p:sp>
      <p:sp>
        <p:nvSpPr>
          <p:cNvPr id="3" name="日付プレースホルダー 2">
            <a:extLst>
              <a:ext uri="{FF2B5EF4-FFF2-40B4-BE49-F238E27FC236}">
                <a16:creationId xmlns:a16="http://schemas.microsoft.com/office/drawing/2014/main" id="{890A0594-9C5E-44D3-AB17-309378B8BE3F}"/>
              </a:ext>
            </a:extLst>
          </p:cNvPr>
          <p:cNvSpPr>
            <a:spLocks noGrp="1"/>
          </p:cNvSpPr>
          <p:nvPr>
            <p:ph type="dt" sz="half" idx="10"/>
          </p:nvPr>
        </p:nvSpPr>
        <p:spPr/>
        <p:txBody>
          <a:bodyPr/>
          <a:lstStyle/>
          <a:p>
            <a:fld id="{1DA5F96D-395C-48E6-8B39-71B464257F36}" type="datetimeFigureOut">
              <a:rPr lang="es-DO" smtClean="0"/>
              <a:t>1/2/2022</a:t>
            </a:fld>
            <a:endParaRPr lang="es-DO"/>
          </a:p>
        </p:txBody>
      </p:sp>
      <p:sp>
        <p:nvSpPr>
          <p:cNvPr id="4" name="フッター プレースホルダー 3">
            <a:extLst>
              <a:ext uri="{FF2B5EF4-FFF2-40B4-BE49-F238E27FC236}">
                <a16:creationId xmlns:a16="http://schemas.microsoft.com/office/drawing/2014/main" id="{14550C89-7362-4844-81FC-F775F08F71C8}"/>
              </a:ext>
            </a:extLst>
          </p:cNvPr>
          <p:cNvSpPr>
            <a:spLocks noGrp="1"/>
          </p:cNvSpPr>
          <p:nvPr>
            <p:ph type="ftr" sz="quarter" idx="11"/>
          </p:nvPr>
        </p:nvSpPr>
        <p:spPr/>
        <p:txBody>
          <a:bodyPr/>
          <a:lstStyle/>
          <a:p>
            <a:endParaRPr lang="es-DO"/>
          </a:p>
        </p:txBody>
      </p:sp>
      <p:sp>
        <p:nvSpPr>
          <p:cNvPr id="5" name="スライド番号プレースホルダー 4">
            <a:extLst>
              <a:ext uri="{FF2B5EF4-FFF2-40B4-BE49-F238E27FC236}">
                <a16:creationId xmlns:a16="http://schemas.microsoft.com/office/drawing/2014/main" id="{3E19085D-959B-4FFE-84A0-ADAEF3D6461A}"/>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19508885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7CC922B-F8F2-464D-951C-FFDD21516F0A}"/>
              </a:ext>
            </a:extLst>
          </p:cNvPr>
          <p:cNvSpPr>
            <a:spLocks noGrp="1"/>
          </p:cNvSpPr>
          <p:nvPr>
            <p:ph type="dt" sz="half" idx="10"/>
          </p:nvPr>
        </p:nvSpPr>
        <p:spPr/>
        <p:txBody>
          <a:bodyPr/>
          <a:lstStyle/>
          <a:p>
            <a:fld id="{1DA5F96D-395C-48E6-8B39-71B464257F36}" type="datetimeFigureOut">
              <a:rPr lang="es-DO" smtClean="0"/>
              <a:t>1/2/2022</a:t>
            </a:fld>
            <a:endParaRPr lang="es-DO"/>
          </a:p>
        </p:txBody>
      </p:sp>
      <p:sp>
        <p:nvSpPr>
          <p:cNvPr id="3" name="フッター プレースホルダー 2">
            <a:extLst>
              <a:ext uri="{FF2B5EF4-FFF2-40B4-BE49-F238E27FC236}">
                <a16:creationId xmlns:a16="http://schemas.microsoft.com/office/drawing/2014/main" id="{75374511-4B51-41D0-A471-626D02DF2CAD}"/>
              </a:ext>
            </a:extLst>
          </p:cNvPr>
          <p:cNvSpPr>
            <a:spLocks noGrp="1"/>
          </p:cNvSpPr>
          <p:nvPr>
            <p:ph type="ftr" sz="quarter" idx="11"/>
          </p:nvPr>
        </p:nvSpPr>
        <p:spPr/>
        <p:txBody>
          <a:bodyPr/>
          <a:lstStyle/>
          <a:p>
            <a:endParaRPr lang="es-DO"/>
          </a:p>
        </p:txBody>
      </p:sp>
      <p:sp>
        <p:nvSpPr>
          <p:cNvPr id="4" name="スライド番号プレースホルダー 3">
            <a:extLst>
              <a:ext uri="{FF2B5EF4-FFF2-40B4-BE49-F238E27FC236}">
                <a16:creationId xmlns:a16="http://schemas.microsoft.com/office/drawing/2014/main" id="{67CB069C-106D-4C2B-AD3F-DFB8FD02A2F1}"/>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2780645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ltLang="ja-JP"/>
              <a:t>Haga clic para modificar los estilos de texto del patrón</a:t>
            </a:r>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31619228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FD1B4A-D665-4518-83D9-E56D34BF066E}"/>
              </a:ext>
            </a:extLst>
          </p:cNvPr>
          <p:cNvSpPr>
            <a:spLocks noGrp="1"/>
          </p:cNvSpPr>
          <p:nvPr>
            <p:ph type="title"/>
          </p:nvPr>
        </p:nvSpPr>
        <p:spPr>
          <a:xfrm>
            <a:off x="839788" y="457200"/>
            <a:ext cx="3932237" cy="1600200"/>
          </a:xfrm>
        </p:spPr>
        <p:txBody>
          <a:bodyPr anchor="b"/>
          <a:lstStyle>
            <a:lvl1pPr>
              <a:defRPr sz="3200"/>
            </a:lvl1pPr>
          </a:lstStyle>
          <a:p>
            <a:r>
              <a:rPr lang="ja-JP" altLang="es-DO"/>
              <a:t>マスター タイトルの書式設定</a:t>
            </a:r>
            <a:endParaRPr lang="es-DO"/>
          </a:p>
        </p:txBody>
      </p:sp>
      <p:sp>
        <p:nvSpPr>
          <p:cNvPr id="3" name="コンテンツ プレースホルダー 2">
            <a:extLst>
              <a:ext uri="{FF2B5EF4-FFF2-40B4-BE49-F238E27FC236}">
                <a16:creationId xmlns:a16="http://schemas.microsoft.com/office/drawing/2014/main" id="{68734E76-4E33-4DBD-BA77-F1D3448A8D8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テキスト プレースホルダー 3">
            <a:extLst>
              <a:ext uri="{FF2B5EF4-FFF2-40B4-BE49-F238E27FC236}">
                <a16:creationId xmlns:a16="http://schemas.microsoft.com/office/drawing/2014/main" id="{673F3EF9-04B4-4F4B-BBB7-10964345FE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s-DO"/>
              <a:t>マスター テキストの書式設定</a:t>
            </a:r>
          </a:p>
        </p:txBody>
      </p:sp>
      <p:sp>
        <p:nvSpPr>
          <p:cNvPr id="5" name="日付プレースホルダー 4">
            <a:extLst>
              <a:ext uri="{FF2B5EF4-FFF2-40B4-BE49-F238E27FC236}">
                <a16:creationId xmlns:a16="http://schemas.microsoft.com/office/drawing/2014/main" id="{EE750C34-783C-4460-872E-99B421710745}"/>
              </a:ext>
            </a:extLst>
          </p:cNvPr>
          <p:cNvSpPr>
            <a:spLocks noGrp="1"/>
          </p:cNvSpPr>
          <p:nvPr>
            <p:ph type="dt" sz="half" idx="10"/>
          </p:nvPr>
        </p:nvSpPr>
        <p:spPr/>
        <p:txBody>
          <a:bodyPr/>
          <a:lstStyle/>
          <a:p>
            <a:fld id="{1DA5F96D-395C-48E6-8B39-71B464257F36}" type="datetimeFigureOut">
              <a:rPr lang="es-DO" smtClean="0"/>
              <a:t>1/2/2022</a:t>
            </a:fld>
            <a:endParaRPr lang="es-DO"/>
          </a:p>
        </p:txBody>
      </p:sp>
      <p:sp>
        <p:nvSpPr>
          <p:cNvPr id="6" name="フッター プレースホルダー 5">
            <a:extLst>
              <a:ext uri="{FF2B5EF4-FFF2-40B4-BE49-F238E27FC236}">
                <a16:creationId xmlns:a16="http://schemas.microsoft.com/office/drawing/2014/main" id="{78802433-7B1A-453C-80CC-03FDCC2BE0A7}"/>
              </a:ext>
            </a:extLst>
          </p:cNvPr>
          <p:cNvSpPr>
            <a:spLocks noGrp="1"/>
          </p:cNvSpPr>
          <p:nvPr>
            <p:ph type="ftr" sz="quarter" idx="11"/>
          </p:nvPr>
        </p:nvSpPr>
        <p:spPr/>
        <p:txBody>
          <a:bodyPr/>
          <a:lstStyle/>
          <a:p>
            <a:endParaRPr lang="es-DO"/>
          </a:p>
        </p:txBody>
      </p:sp>
      <p:sp>
        <p:nvSpPr>
          <p:cNvPr id="7" name="スライド番号プレースホルダー 6">
            <a:extLst>
              <a:ext uri="{FF2B5EF4-FFF2-40B4-BE49-F238E27FC236}">
                <a16:creationId xmlns:a16="http://schemas.microsoft.com/office/drawing/2014/main" id="{FCDC9B90-C573-444A-BC56-D87A979948B3}"/>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929513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607F28-FA1A-43BD-AE72-0F157CE320C3}"/>
              </a:ext>
            </a:extLst>
          </p:cNvPr>
          <p:cNvSpPr>
            <a:spLocks noGrp="1"/>
          </p:cNvSpPr>
          <p:nvPr>
            <p:ph type="title"/>
          </p:nvPr>
        </p:nvSpPr>
        <p:spPr>
          <a:xfrm>
            <a:off x="839788" y="457200"/>
            <a:ext cx="3932237" cy="1600200"/>
          </a:xfrm>
        </p:spPr>
        <p:txBody>
          <a:bodyPr anchor="b"/>
          <a:lstStyle>
            <a:lvl1pPr>
              <a:defRPr sz="3200"/>
            </a:lvl1pPr>
          </a:lstStyle>
          <a:p>
            <a:r>
              <a:rPr lang="ja-JP" altLang="es-DO"/>
              <a:t>マスター タイトルの書式設定</a:t>
            </a:r>
            <a:endParaRPr lang="es-DO"/>
          </a:p>
        </p:txBody>
      </p:sp>
      <p:sp>
        <p:nvSpPr>
          <p:cNvPr id="3" name="図プレースホルダー 2">
            <a:extLst>
              <a:ext uri="{FF2B5EF4-FFF2-40B4-BE49-F238E27FC236}">
                <a16:creationId xmlns:a16="http://schemas.microsoft.com/office/drawing/2014/main" id="{37D25570-10F7-47B6-AB0A-AFA3DB51A4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DO"/>
          </a:p>
        </p:txBody>
      </p:sp>
      <p:sp>
        <p:nvSpPr>
          <p:cNvPr id="4" name="テキスト プレースホルダー 3">
            <a:extLst>
              <a:ext uri="{FF2B5EF4-FFF2-40B4-BE49-F238E27FC236}">
                <a16:creationId xmlns:a16="http://schemas.microsoft.com/office/drawing/2014/main" id="{8D78BFF1-B525-48F9-B1B5-DCD30D4CBD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s-DO"/>
              <a:t>マスター テキストの書式設定</a:t>
            </a:r>
          </a:p>
        </p:txBody>
      </p:sp>
      <p:sp>
        <p:nvSpPr>
          <p:cNvPr id="5" name="日付プレースホルダー 4">
            <a:extLst>
              <a:ext uri="{FF2B5EF4-FFF2-40B4-BE49-F238E27FC236}">
                <a16:creationId xmlns:a16="http://schemas.microsoft.com/office/drawing/2014/main" id="{6E798FED-FC45-41FF-9F70-E9A6B2310549}"/>
              </a:ext>
            </a:extLst>
          </p:cNvPr>
          <p:cNvSpPr>
            <a:spLocks noGrp="1"/>
          </p:cNvSpPr>
          <p:nvPr>
            <p:ph type="dt" sz="half" idx="10"/>
          </p:nvPr>
        </p:nvSpPr>
        <p:spPr/>
        <p:txBody>
          <a:bodyPr/>
          <a:lstStyle/>
          <a:p>
            <a:fld id="{1DA5F96D-395C-48E6-8B39-71B464257F36}" type="datetimeFigureOut">
              <a:rPr lang="es-DO" smtClean="0"/>
              <a:t>1/2/2022</a:t>
            </a:fld>
            <a:endParaRPr lang="es-DO"/>
          </a:p>
        </p:txBody>
      </p:sp>
      <p:sp>
        <p:nvSpPr>
          <p:cNvPr id="6" name="フッター プレースホルダー 5">
            <a:extLst>
              <a:ext uri="{FF2B5EF4-FFF2-40B4-BE49-F238E27FC236}">
                <a16:creationId xmlns:a16="http://schemas.microsoft.com/office/drawing/2014/main" id="{E006211B-90FD-4065-B9A2-5A491D5903A5}"/>
              </a:ext>
            </a:extLst>
          </p:cNvPr>
          <p:cNvSpPr>
            <a:spLocks noGrp="1"/>
          </p:cNvSpPr>
          <p:nvPr>
            <p:ph type="ftr" sz="quarter" idx="11"/>
          </p:nvPr>
        </p:nvSpPr>
        <p:spPr/>
        <p:txBody>
          <a:bodyPr/>
          <a:lstStyle/>
          <a:p>
            <a:endParaRPr lang="es-DO"/>
          </a:p>
        </p:txBody>
      </p:sp>
      <p:sp>
        <p:nvSpPr>
          <p:cNvPr id="7" name="スライド番号プレースホルダー 6">
            <a:extLst>
              <a:ext uri="{FF2B5EF4-FFF2-40B4-BE49-F238E27FC236}">
                <a16:creationId xmlns:a16="http://schemas.microsoft.com/office/drawing/2014/main" id="{91D03AD5-3333-4E71-9EB2-32FFD89F69B5}"/>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22837739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FF1802-5CD8-4FC4-8417-4ED7706240DA}"/>
              </a:ext>
            </a:extLst>
          </p:cNvPr>
          <p:cNvSpPr>
            <a:spLocks noGrp="1"/>
          </p:cNvSpPr>
          <p:nvPr>
            <p:ph type="title"/>
          </p:nvPr>
        </p:nvSpPr>
        <p:spPr/>
        <p:txBody>
          <a:bodyPr/>
          <a:lstStyle/>
          <a:p>
            <a:r>
              <a:rPr lang="ja-JP" altLang="es-DO"/>
              <a:t>マスター タイトルの書式設定</a:t>
            </a:r>
            <a:endParaRPr lang="es-DO"/>
          </a:p>
        </p:txBody>
      </p:sp>
      <p:sp>
        <p:nvSpPr>
          <p:cNvPr id="3" name="縦書きテキスト プレースホルダー 2">
            <a:extLst>
              <a:ext uri="{FF2B5EF4-FFF2-40B4-BE49-F238E27FC236}">
                <a16:creationId xmlns:a16="http://schemas.microsoft.com/office/drawing/2014/main" id="{825CBCC1-9EA8-4D9C-B666-6D64DF7391AA}"/>
              </a:ext>
            </a:extLst>
          </p:cNvPr>
          <p:cNvSpPr>
            <a:spLocks noGrp="1"/>
          </p:cNvSpPr>
          <p:nvPr>
            <p:ph type="body" orient="vert" idx="1"/>
          </p:nvPr>
        </p:nvSpPr>
        <p:spPr/>
        <p:txBody>
          <a:bodyPr vert="eaVert"/>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日付プレースホルダー 3">
            <a:extLst>
              <a:ext uri="{FF2B5EF4-FFF2-40B4-BE49-F238E27FC236}">
                <a16:creationId xmlns:a16="http://schemas.microsoft.com/office/drawing/2014/main" id="{480673AD-9F5A-4280-9C3B-6E3338F48FC4}"/>
              </a:ext>
            </a:extLst>
          </p:cNvPr>
          <p:cNvSpPr>
            <a:spLocks noGrp="1"/>
          </p:cNvSpPr>
          <p:nvPr>
            <p:ph type="dt" sz="half" idx="10"/>
          </p:nvPr>
        </p:nvSpPr>
        <p:spPr/>
        <p:txBody>
          <a:bodyPr/>
          <a:lstStyle/>
          <a:p>
            <a:fld id="{1DA5F96D-395C-48E6-8B39-71B464257F36}" type="datetimeFigureOut">
              <a:rPr lang="es-DO" smtClean="0"/>
              <a:t>1/2/2022</a:t>
            </a:fld>
            <a:endParaRPr lang="es-DO"/>
          </a:p>
        </p:txBody>
      </p:sp>
      <p:sp>
        <p:nvSpPr>
          <p:cNvPr id="5" name="フッター プレースホルダー 4">
            <a:extLst>
              <a:ext uri="{FF2B5EF4-FFF2-40B4-BE49-F238E27FC236}">
                <a16:creationId xmlns:a16="http://schemas.microsoft.com/office/drawing/2014/main" id="{34F1CF4E-1296-45EA-95B0-83C081CA3AD3}"/>
              </a:ext>
            </a:extLst>
          </p:cNvPr>
          <p:cNvSpPr>
            <a:spLocks noGrp="1"/>
          </p:cNvSpPr>
          <p:nvPr>
            <p:ph type="ftr" sz="quarter" idx="11"/>
          </p:nvPr>
        </p:nvSpPr>
        <p:spPr/>
        <p:txBody>
          <a:bodyPr/>
          <a:lstStyle/>
          <a:p>
            <a:endParaRPr lang="es-DO"/>
          </a:p>
        </p:txBody>
      </p:sp>
      <p:sp>
        <p:nvSpPr>
          <p:cNvPr id="6" name="スライド番号プレースホルダー 5">
            <a:extLst>
              <a:ext uri="{FF2B5EF4-FFF2-40B4-BE49-F238E27FC236}">
                <a16:creationId xmlns:a16="http://schemas.microsoft.com/office/drawing/2014/main" id="{DEF7E88B-B353-49A9-95A0-2DF37B7D50E9}"/>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29360012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865E76B4-5C0B-4FC4-9ED7-FDA9B24E7FF0}"/>
              </a:ext>
            </a:extLst>
          </p:cNvPr>
          <p:cNvSpPr>
            <a:spLocks noGrp="1"/>
          </p:cNvSpPr>
          <p:nvPr>
            <p:ph type="title" orient="vert"/>
          </p:nvPr>
        </p:nvSpPr>
        <p:spPr>
          <a:xfrm>
            <a:off x="8724900" y="365125"/>
            <a:ext cx="2628900" cy="5811838"/>
          </a:xfrm>
        </p:spPr>
        <p:txBody>
          <a:bodyPr vert="eaVert"/>
          <a:lstStyle/>
          <a:p>
            <a:r>
              <a:rPr lang="ja-JP" altLang="es-DO"/>
              <a:t>マスター タイトルの書式設定</a:t>
            </a:r>
            <a:endParaRPr lang="es-DO"/>
          </a:p>
        </p:txBody>
      </p:sp>
      <p:sp>
        <p:nvSpPr>
          <p:cNvPr id="3" name="縦書きテキスト プレースホルダー 2">
            <a:extLst>
              <a:ext uri="{FF2B5EF4-FFF2-40B4-BE49-F238E27FC236}">
                <a16:creationId xmlns:a16="http://schemas.microsoft.com/office/drawing/2014/main" id="{E8615F66-04C4-4BA0-AE3C-3920970B9678}"/>
              </a:ext>
            </a:extLst>
          </p:cNvPr>
          <p:cNvSpPr>
            <a:spLocks noGrp="1"/>
          </p:cNvSpPr>
          <p:nvPr>
            <p:ph type="body" orient="vert" idx="1"/>
          </p:nvPr>
        </p:nvSpPr>
        <p:spPr>
          <a:xfrm>
            <a:off x="838200" y="365125"/>
            <a:ext cx="7734300" cy="5811838"/>
          </a:xfrm>
        </p:spPr>
        <p:txBody>
          <a:bodyPr vert="eaVert"/>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日付プレースホルダー 3">
            <a:extLst>
              <a:ext uri="{FF2B5EF4-FFF2-40B4-BE49-F238E27FC236}">
                <a16:creationId xmlns:a16="http://schemas.microsoft.com/office/drawing/2014/main" id="{C55C3A33-E190-443E-9292-1D1F22D094AF}"/>
              </a:ext>
            </a:extLst>
          </p:cNvPr>
          <p:cNvSpPr>
            <a:spLocks noGrp="1"/>
          </p:cNvSpPr>
          <p:nvPr>
            <p:ph type="dt" sz="half" idx="10"/>
          </p:nvPr>
        </p:nvSpPr>
        <p:spPr/>
        <p:txBody>
          <a:bodyPr/>
          <a:lstStyle/>
          <a:p>
            <a:fld id="{1DA5F96D-395C-48E6-8B39-71B464257F36}" type="datetimeFigureOut">
              <a:rPr lang="es-DO" smtClean="0"/>
              <a:t>1/2/2022</a:t>
            </a:fld>
            <a:endParaRPr lang="es-DO"/>
          </a:p>
        </p:txBody>
      </p:sp>
      <p:sp>
        <p:nvSpPr>
          <p:cNvPr id="5" name="フッター プレースホルダー 4">
            <a:extLst>
              <a:ext uri="{FF2B5EF4-FFF2-40B4-BE49-F238E27FC236}">
                <a16:creationId xmlns:a16="http://schemas.microsoft.com/office/drawing/2014/main" id="{7FE06E6D-B3FB-4203-B50C-71812CB0DC88}"/>
              </a:ext>
            </a:extLst>
          </p:cNvPr>
          <p:cNvSpPr>
            <a:spLocks noGrp="1"/>
          </p:cNvSpPr>
          <p:nvPr>
            <p:ph type="ftr" sz="quarter" idx="11"/>
          </p:nvPr>
        </p:nvSpPr>
        <p:spPr/>
        <p:txBody>
          <a:bodyPr/>
          <a:lstStyle/>
          <a:p>
            <a:endParaRPr lang="es-DO"/>
          </a:p>
        </p:txBody>
      </p:sp>
      <p:sp>
        <p:nvSpPr>
          <p:cNvPr id="6" name="スライド番号プレースホルダー 5">
            <a:extLst>
              <a:ext uri="{FF2B5EF4-FFF2-40B4-BE49-F238E27FC236}">
                <a16:creationId xmlns:a16="http://schemas.microsoft.com/office/drawing/2014/main" id="{C8DFFC20-1EB8-417D-87B3-A8AC3DCA7DA0}"/>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15743463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タイトル スライド">
    <p:bg>
      <p:bgPr>
        <a:blipFill dpi="0" rotWithShape="1">
          <a:blip r:embed="rId2">
            <a:alphaModFix amt="50000"/>
            <a:lum/>
          </a:blip>
          <a:srcRect/>
          <a:tile tx="0" ty="0" sx="20000" sy="2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s-ES" altLang="ja-JP" dirty="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ltLang="ja-JP"/>
              <a:t>Haga clic para modificar el estilo de subtítulo del patrón</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69727454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7246868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ltLang="ja-JP"/>
              <a:t>Haga clic para modificar los estilos de texto del patrón</a:t>
            </a:r>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2445801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Date Placeholder 4"/>
          <p:cNvSpPr>
            <a:spLocks noGrp="1"/>
          </p:cNvSpPr>
          <p:nvPr>
            <p:ph type="dt" sz="half" idx="10"/>
          </p:nvPr>
        </p:nvSpPr>
        <p:spPr/>
        <p:txBody>
          <a:bodyPr/>
          <a:lstStyle/>
          <a:p>
            <a:fld id="{97B4D577-6543-48E6-A548-91BF5BA83780}" type="datetimeFigureOut">
              <a:rPr lang="es-DO" smtClean="0"/>
              <a:t>1/2/2022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2672406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4" name="Content Placeholder 3"/>
          <p:cNvSpPr>
            <a:spLocks noGrp="1"/>
          </p:cNvSpPr>
          <p:nvPr>
            <p:ph sz="half" idx="2"/>
          </p:nvPr>
        </p:nvSpPr>
        <p:spPr>
          <a:xfrm>
            <a:off x="839789" y="2505075"/>
            <a:ext cx="5157787"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6" name="Content Placeholder 5"/>
          <p:cNvSpPr>
            <a:spLocks noGrp="1"/>
          </p:cNvSpPr>
          <p:nvPr>
            <p:ph sz="quarter" idx="4"/>
          </p:nvPr>
        </p:nvSpPr>
        <p:spPr>
          <a:xfrm>
            <a:off x="6172201" y="2505075"/>
            <a:ext cx="5183188"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7" name="Date Placeholder 6"/>
          <p:cNvSpPr>
            <a:spLocks noGrp="1"/>
          </p:cNvSpPr>
          <p:nvPr>
            <p:ph type="dt" sz="half" idx="10"/>
          </p:nvPr>
        </p:nvSpPr>
        <p:spPr/>
        <p:txBody>
          <a:bodyPr/>
          <a:lstStyle/>
          <a:p>
            <a:fld id="{97B4D577-6543-48E6-A548-91BF5BA83780}" type="datetimeFigureOut">
              <a:rPr lang="es-DO" smtClean="0"/>
              <a:t>1/2/2022</a:t>
            </a:fld>
            <a:endParaRPr lang="es-DO"/>
          </a:p>
        </p:txBody>
      </p:sp>
      <p:sp>
        <p:nvSpPr>
          <p:cNvPr id="8" name="Footer Placeholder 7"/>
          <p:cNvSpPr>
            <a:spLocks noGrp="1"/>
          </p:cNvSpPr>
          <p:nvPr>
            <p:ph type="ftr" sz="quarter" idx="11"/>
          </p:nvPr>
        </p:nvSpPr>
        <p:spPr/>
        <p:txBody>
          <a:bodyPr/>
          <a:lstStyle/>
          <a:p>
            <a:endParaRPr lang="es-DO"/>
          </a:p>
        </p:txBody>
      </p:sp>
      <p:sp>
        <p:nvSpPr>
          <p:cNvPr id="9" name="Slide Number Placeholder 8"/>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9568122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Date Placeholder 2"/>
          <p:cNvSpPr>
            <a:spLocks noGrp="1"/>
          </p:cNvSpPr>
          <p:nvPr>
            <p:ph type="dt" sz="half" idx="10"/>
          </p:nvPr>
        </p:nvSpPr>
        <p:spPr/>
        <p:txBody>
          <a:bodyPr/>
          <a:lstStyle/>
          <a:p>
            <a:fld id="{97B4D577-6543-48E6-A548-91BF5BA83780}" type="datetimeFigureOut">
              <a:rPr lang="es-DO" smtClean="0"/>
              <a:t>1/2/2022</a:t>
            </a:fld>
            <a:endParaRPr lang="es-DO"/>
          </a:p>
        </p:txBody>
      </p:sp>
      <p:sp>
        <p:nvSpPr>
          <p:cNvPr id="4" name="Footer Placeholder 3"/>
          <p:cNvSpPr>
            <a:spLocks noGrp="1"/>
          </p:cNvSpPr>
          <p:nvPr>
            <p:ph type="ftr" sz="quarter" idx="11"/>
          </p:nvPr>
        </p:nvSpPr>
        <p:spPr/>
        <p:txBody>
          <a:bodyPr/>
          <a:lstStyle/>
          <a:p>
            <a:endParaRPr lang="es-DO"/>
          </a:p>
        </p:txBody>
      </p:sp>
      <p:sp>
        <p:nvSpPr>
          <p:cNvPr id="5" name="Slide Number Placeholder 4"/>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875569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Date Placeholder 4"/>
          <p:cNvSpPr>
            <a:spLocks noGrp="1"/>
          </p:cNvSpPr>
          <p:nvPr>
            <p:ph type="dt" sz="half" idx="10"/>
          </p:nvPr>
        </p:nvSpPr>
        <p:spPr/>
        <p:txBody>
          <a:bodyPr/>
          <a:lstStyle/>
          <a:p>
            <a:fld id="{97B4D577-6543-48E6-A548-91BF5BA83780}" type="datetimeFigureOut">
              <a:rPr lang="es-DO" smtClean="0"/>
              <a:t>1/2/2022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65489480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B4D577-6543-48E6-A548-91BF5BA83780}" type="datetimeFigureOut">
              <a:rPr lang="es-DO" smtClean="0"/>
              <a:t>1/2/2022</a:t>
            </a:fld>
            <a:endParaRPr lang="es-DO"/>
          </a:p>
        </p:txBody>
      </p:sp>
      <p:sp>
        <p:nvSpPr>
          <p:cNvPr id="3" name="Footer Placeholder 2"/>
          <p:cNvSpPr>
            <a:spLocks noGrp="1"/>
          </p:cNvSpPr>
          <p:nvPr>
            <p:ph type="ftr" sz="quarter" idx="11"/>
          </p:nvPr>
        </p:nvSpPr>
        <p:spPr/>
        <p:txBody>
          <a:bodyPr/>
          <a:lstStyle/>
          <a:p>
            <a:endParaRPr lang="es-DO"/>
          </a:p>
        </p:txBody>
      </p:sp>
      <p:sp>
        <p:nvSpPr>
          <p:cNvPr id="4" name="Slide Number Placeholder 3"/>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45372598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1/2/2022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8018327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ltLang="ja-JP"/>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1/2/2022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4343012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32853724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64775775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E0678D-AEBB-40FB-8C1F-AC3A4A7B0ECC}"/>
              </a:ext>
            </a:extLst>
          </p:cNvPr>
          <p:cNvSpPr>
            <a:spLocks noGrp="1"/>
          </p:cNvSpPr>
          <p:nvPr>
            <p:ph type="title"/>
          </p:nvPr>
        </p:nvSpPr>
        <p:spPr/>
        <p:txBody>
          <a:bodyPr/>
          <a:lstStyle/>
          <a:p>
            <a:r>
              <a:rPr lang="es-ES"/>
              <a:t>Haga clic para modificar el estilo de título del patrón</a:t>
            </a:r>
            <a:endParaRPr lang="es-DO"/>
          </a:p>
        </p:txBody>
      </p:sp>
      <p:sp>
        <p:nvSpPr>
          <p:cNvPr id="3" name="Marcador de fecha 2">
            <a:extLst>
              <a:ext uri="{FF2B5EF4-FFF2-40B4-BE49-F238E27FC236}">
                <a16:creationId xmlns:a16="http://schemas.microsoft.com/office/drawing/2014/main" id="{52C10F0A-B911-495A-A7BF-4E3F3308C061}"/>
              </a:ext>
            </a:extLst>
          </p:cNvPr>
          <p:cNvSpPr>
            <a:spLocks noGrp="1"/>
          </p:cNvSpPr>
          <p:nvPr>
            <p:ph type="dt" sz="half" idx="10"/>
          </p:nvPr>
        </p:nvSpPr>
        <p:spPr/>
        <p:txBody>
          <a:bodyPr/>
          <a:lstStyle/>
          <a:p>
            <a:fld id="{97B4D577-6543-48E6-A548-91BF5BA83780}" type="datetimeFigureOut">
              <a:rPr lang="es-DO" smtClean="0"/>
              <a:t>1/2/2022</a:t>
            </a:fld>
            <a:endParaRPr lang="es-DO"/>
          </a:p>
        </p:txBody>
      </p:sp>
      <p:sp>
        <p:nvSpPr>
          <p:cNvPr id="4" name="Marcador de pie de página 3">
            <a:extLst>
              <a:ext uri="{FF2B5EF4-FFF2-40B4-BE49-F238E27FC236}">
                <a16:creationId xmlns:a16="http://schemas.microsoft.com/office/drawing/2014/main" id="{EAA2276B-FA30-4461-ACE0-7FC8D92C1AD6}"/>
              </a:ext>
            </a:extLst>
          </p:cNvPr>
          <p:cNvSpPr>
            <a:spLocks noGrp="1"/>
          </p:cNvSpPr>
          <p:nvPr>
            <p:ph type="ftr" sz="quarter" idx="11"/>
          </p:nvPr>
        </p:nvSpPr>
        <p:spPr/>
        <p:txBody>
          <a:bodyPr/>
          <a:lstStyle/>
          <a:p>
            <a:endParaRPr lang="es-DO"/>
          </a:p>
        </p:txBody>
      </p:sp>
      <p:sp>
        <p:nvSpPr>
          <p:cNvPr id="5" name="Marcador de número de diapositiva 4">
            <a:extLst>
              <a:ext uri="{FF2B5EF4-FFF2-40B4-BE49-F238E27FC236}">
                <a16:creationId xmlns:a16="http://schemas.microsoft.com/office/drawing/2014/main" id="{A0B71CA4-BBB9-468F-A438-282A5D09F986}"/>
              </a:ext>
            </a:extLst>
          </p:cNvPr>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15143171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507535-F5F4-433D-99A3-FD31CAC1CD81}"/>
              </a:ext>
            </a:extLst>
          </p:cNvPr>
          <p:cNvSpPr>
            <a:spLocks noGrp="1"/>
          </p:cNvSpPr>
          <p:nvPr>
            <p:ph type="ctrTitle"/>
          </p:nvPr>
        </p:nvSpPr>
        <p:spPr>
          <a:xfrm>
            <a:off x="1524000" y="1122363"/>
            <a:ext cx="9144000" cy="2387600"/>
          </a:xfrm>
        </p:spPr>
        <p:txBody>
          <a:bodyPr anchor="b"/>
          <a:lstStyle>
            <a:lvl1pPr algn="ctr">
              <a:defRPr sz="6000"/>
            </a:lvl1pPr>
          </a:lstStyle>
          <a:p>
            <a:r>
              <a:rPr lang="ja-JP" altLang="es-ES"/>
              <a:t>マスター タイトルの書式設定</a:t>
            </a:r>
            <a:endParaRPr lang="es-ES"/>
          </a:p>
        </p:txBody>
      </p:sp>
      <p:sp>
        <p:nvSpPr>
          <p:cNvPr id="3" name="字幕 2">
            <a:extLst>
              <a:ext uri="{FF2B5EF4-FFF2-40B4-BE49-F238E27FC236}">
                <a16:creationId xmlns:a16="http://schemas.microsoft.com/office/drawing/2014/main" id="{47FAFC7A-BD56-489F-81CB-D30C3DD358E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s-ES"/>
              <a:t>マスター サブタイトルの書式設定</a:t>
            </a:r>
            <a:endParaRPr lang="es-ES"/>
          </a:p>
        </p:txBody>
      </p:sp>
      <p:sp>
        <p:nvSpPr>
          <p:cNvPr id="4" name="日付プレースホルダー 3">
            <a:extLst>
              <a:ext uri="{FF2B5EF4-FFF2-40B4-BE49-F238E27FC236}">
                <a16:creationId xmlns:a16="http://schemas.microsoft.com/office/drawing/2014/main" id="{8C02749D-A996-493E-80D6-31B07985D93F}"/>
              </a:ext>
            </a:extLst>
          </p:cNvPr>
          <p:cNvSpPr>
            <a:spLocks noGrp="1"/>
          </p:cNvSpPr>
          <p:nvPr>
            <p:ph type="dt" sz="half" idx="10"/>
          </p:nvPr>
        </p:nvSpPr>
        <p:spPr/>
        <p:txBody>
          <a:bodyPr/>
          <a:lstStyle/>
          <a:p>
            <a:fld id="{6101154B-0D2D-409D-BE2F-81B5BD2144DE}" type="datetimeFigureOut">
              <a:rPr lang="es-ES" smtClean="0"/>
              <a:t>01/02/2022</a:t>
            </a:fld>
            <a:endParaRPr lang="es-ES"/>
          </a:p>
        </p:txBody>
      </p:sp>
      <p:sp>
        <p:nvSpPr>
          <p:cNvPr id="5" name="フッター プレースホルダー 4">
            <a:extLst>
              <a:ext uri="{FF2B5EF4-FFF2-40B4-BE49-F238E27FC236}">
                <a16:creationId xmlns:a16="http://schemas.microsoft.com/office/drawing/2014/main" id="{54CDA0F9-CC51-4EFE-8A6B-EF331D40794E}"/>
              </a:ext>
            </a:extLst>
          </p:cNvPr>
          <p:cNvSpPr>
            <a:spLocks noGrp="1"/>
          </p:cNvSpPr>
          <p:nvPr>
            <p:ph type="ftr" sz="quarter" idx="11"/>
          </p:nvPr>
        </p:nvSpPr>
        <p:spPr/>
        <p:txBody>
          <a:bodyPr/>
          <a:lstStyle/>
          <a:p>
            <a:endParaRPr lang="es-ES"/>
          </a:p>
        </p:txBody>
      </p:sp>
      <p:sp>
        <p:nvSpPr>
          <p:cNvPr id="6" name="スライド番号プレースホルダー 5">
            <a:extLst>
              <a:ext uri="{FF2B5EF4-FFF2-40B4-BE49-F238E27FC236}">
                <a16:creationId xmlns:a16="http://schemas.microsoft.com/office/drawing/2014/main" id="{7FCFC7F8-3FAE-4A6F-8E7C-FCDA8B7A1B16}"/>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216720607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2A7644-81AC-40C9-BBBE-957A6DC836ED}"/>
              </a:ext>
            </a:extLst>
          </p:cNvPr>
          <p:cNvSpPr>
            <a:spLocks noGrp="1"/>
          </p:cNvSpPr>
          <p:nvPr>
            <p:ph type="title"/>
          </p:nvPr>
        </p:nvSpPr>
        <p:spPr/>
        <p:txBody>
          <a:bodyPr/>
          <a:lstStyle/>
          <a:p>
            <a:r>
              <a:rPr lang="ja-JP" altLang="es-ES"/>
              <a:t>マスター タイトルの書式設定</a:t>
            </a:r>
            <a:endParaRPr lang="es-ES"/>
          </a:p>
        </p:txBody>
      </p:sp>
      <p:sp>
        <p:nvSpPr>
          <p:cNvPr id="3" name="コンテンツ プレースホルダー 2">
            <a:extLst>
              <a:ext uri="{FF2B5EF4-FFF2-40B4-BE49-F238E27FC236}">
                <a16:creationId xmlns:a16="http://schemas.microsoft.com/office/drawing/2014/main" id="{4129A6E3-AAE5-43AA-8A09-FF929122357B}"/>
              </a:ext>
            </a:extLst>
          </p:cNvPr>
          <p:cNvSpPr>
            <a:spLocks noGrp="1"/>
          </p:cNvSpPr>
          <p:nvPr>
            <p:ph idx="1"/>
          </p:nvPr>
        </p:nvSpPr>
        <p:spPr/>
        <p:txBody>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日付プレースホルダー 3">
            <a:extLst>
              <a:ext uri="{FF2B5EF4-FFF2-40B4-BE49-F238E27FC236}">
                <a16:creationId xmlns:a16="http://schemas.microsoft.com/office/drawing/2014/main" id="{2DA910B0-496F-4609-8BF5-5BBF1356F033}"/>
              </a:ext>
            </a:extLst>
          </p:cNvPr>
          <p:cNvSpPr>
            <a:spLocks noGrp="1"/>
          </p:cNvSpPr>
          <p:nvPr>
            <p:ph type="dt" sz="half" idx="10"/>
          </p:nvPr>
        </p:nvSpPr>
        <p:spPr/>
        <p:txBody>
          <a:bodyPr/>
          <a:lstStyle/>
          <a:p>
            <a:fld id="{6101154B-0D2D-409D-BE2F-81B5BD2144DE}" type="datetimeFigureOut">
              <a:rPr lang="es-ES" smtClean="0"/>
              <a:t>01/02/2022</a:t>
            </a:fld>
            <a:endParaRPr lang="es-ES"/>
          </a:p>
        </p:txBody>
      </p:sp>
      <p:sp>
        <p:nvSpPr>
          <p:cNvPr id="5" name="フッター プレースホルダー 4">
            <a:extLst>
              <a:ext uri="{FF2B5EF4-FFF2-40B4-BE49-F238E27FC236}">
                <a16:creationId xmlns:a16="http://schemas.microsoft.com/office/drawing/2014/main" id="{BC1136FF-C120-4A72-820C-725028B2E4AC}"/>
              </a:ext>
            </a:extLst>
          </p:cNvPr>
          <p:cNvSpPr>
            <a:spLocks noGrp="1"/>
          </p:cNvSpPr>
          <p:nvPr>
            <p:ph type="ftr" sz="quarter" idx="11"/>
          </p:nvPr>
        </p:nvSpPr>
        <p:spPr/>
        <p:txBody>
          <a:bodyPr/>
          <a:lstStyle/>
          <a:p>
            <a:endParaRPr lang="es-ES"/>
          </a:p>
        </p:txBody>
      </p:sp>
      <p:sp>
        <p:nvSpPr>
          <p:cNvPr id="6" name="スライド番号プレースホルダー 5">
            <a:extLst>
              <a:ext uri="{FF2B5EF4-FFF2-40B4-BE49-F238E27FC236}">
                <a16:creationId xmlns:a16="http://schemas.microsoft.com/office/drawing/2014/main" id="{F97D9304-C694-4033-BD79-02C0BAF8114C}"/>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12979177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610C970-7DE6-4871-A47F-4D41258D585F}"/>
              </a:ext>
            </a:extLst>
          </p:cNvPr>
          <p:cNvSpPr>
            <a:spLocks noGrp="1"/>
          </p:cNvSpPr>
          <p:nvPr>
            <p:ph type="title"/>
          </p:nvPr>
        </p:nvSpPr>
        <p:spPr>
          <a:xfrm>
            <a:off x="831850" y="1709738"/>
            <a:ext cx="10515600" cy="2852737"/>
          </a:xfrm>
        </p:spPr>
        <p:txBody>
          <a:bodyPr anchor="b"/>
          <a:lstStyle>
            <a:lvl1pPr>
              <a:defRPr sz="6000"/>
            </a:lvl1pPr>
          </a:lstStyle>
          <a:p>
            <a:r>
              <a:rPr lang="ja-JP" altLang="es-ES"/>
              <a:t>マスター タイトルの書式設定</a:t>
            </a:r>
            <a:endParaRPr lang="es-ES"/>
          </a:p>
        </p:txBody>
      </p:sp>
      <p:sp>
        <p:nvSpPr>
          <p:cNvPr id="3" name="テキスト プレースホルダー 2">
            <a:extLst>
              <a:ext uri="{FF2B5EF4-FFF2-40B4-BE49-F238E27FC236}">
                <a16:creationId xmlns:a16="http://schemas.microsoft.com/office/drawing/2014/main" id="{5D9DAD50-F2E0-4153-B7C3-758D88195B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s-ES"/>
              <a:t>マスター テキストの書式設定</a:t>
            </a:r>
          </a:p>
        </p:txBody>
      </p:sp>
      <p:sp>
        <p:nvSpPr>
          <p:cNvPr id="4" name="日付プレースホルダー 3">
            <a:extLst>
              <a:ext uri="{FF2B5EF4-FFF2-40B4-BE49-F238E27FC236}">
                <a16:creationId xmlns:a16="http://schemas.microsoft.com/office/drawing/2014/main" id="{DF862FD2-6769-4EFD-9862-0AE8121A62BC}"/>
              </a:ext>
            </a:extLst>
          </p:cNvPr>
          <p:cNvSpPr>
            <a:spLocks noGrp="1"/>
          </p:cNvSpPr>
          <p:nvPr>
            <p:ph type="dt" sz="half" idx="10"/>
          </p:nvPr>
        </p:nvSpPr>
        <p:spPr/>
        <p:txBody>
          <a:bodyPr/>
          <a:lstStyle/>
          <a:p>
            <a:fld id="{6101154B-0D2D-409D-BE2F-81B5BD2144DE}" type="datetimeFigureOut">
              <a:rPr lang="es-ES" smtClean="0"/>
              <a:t>01/02/2022</a:t>
            </a:fld>
            <a:endParaRPr lang="es-ES"/>
          </a:p>
        </p:txBody>
      </p:sp>
      <p:sp>
        <p:nvSpPr>
          <p:cNvPr id="5" name="フッター プレースホルダー 4">
            <a:extLst>
              <a:ext uri="{FF2B5EF4-FFF2-40B4-BE49-F238E27FC236}">
                <a16:creationId xmlns:a16="http://schemas.microsoft.com/office/drawing/2014/main" id="{538017F9-0753-4312-BBA8-23E6EB506B39}"/>
              </a:ext>
            </a:extLst>
          </p:cNvPr>
          <p:cNvSpPr>
            <a:spLocks noGrp="1"/>
          </p:cNvSpPr>
          <p:nvPr>
            <p:ph type="ftr" sz="quarter" idx="11"/>
          </p:nvPr>
        </p:nvSpPr>
        <p:spPr/>
        <p:txBody>
          <a:bodyPr/>
          <a:lstStyle/>
          <a:p>
            <a:endParaRPr lang="es-ES"/>
          </a:p>
        </p:txBody>
      </p:sp>
      <p:sp>
        <p:nvSpPr>
          <p:cNvPr id="6" name="スライド番号プレースホルダー 5">
            <a:extLst>
              <a:ext uri="{FF2B5EF4-FFF2-40B4-BE49-F238E27FC236}">
                <a16:creationId xmlns:a16="http://schemas.microsoft.com/office/drawing/2014/main" id="{A7E91CB2-5A81-4FCC-B7DE-53A6DB8ABF7A}"/>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19548576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88CC103-89EF-441D-A5D3-D5EE43E8F12D}"/>
              </a:ext>
            </a:extLst>
          </p:cNvPr>
          <p:cNvSpPr>
            <a:spLocks noGrp="1"/>
          </p:cNvSpPr>
          <p:nvPr>
            <p:ph type="title"/>
          </p:nvPr>
        </p:nvSpPr>
        <p:spPr/>
        <p:txBody>
          <a:bodyPr/>
          <a:lstStyle/>
          <a:p>
            <a:r>
              <a:rPr lang="ja-JP" altLang="es-ES"/>
              <a:t>マスター タイトルの書式設定</a:t>
            </a:r>
            <a:endParaRPr lang="es-ES"/>
          </a:p>
        </p:txBody>
      </p:sp>
      <p:sp>
        <p:nvSpPr>
          <p:cNvPr id="3" name="コンテンツ プレースホルダー 2">
            <a:extLst>
              <a:ext uri="{FF2B5EF4-FFF2-40B4-BE49-F238E27FC236}">
                <a16:creationId xmlns:a16="http://schemas.microsoft.com/office/drawing/2014/main" id="{3BA08DE3-5669-4B9E-B086-84F618935467}"/>
              </a:ext>
            </a:extLst>
          </p:cNvPr>
          <p:cNvSpPr>
            <a:spLocks noGrp="1"/>
          </p:cNvSpPr>
          <p:nvPr>
            <p:ph sz="half" idx="1"/>
          </p:nvPr>
        </p:nvSpPr>
        <p:spPr>
          <a:xfrm>
            <a:off x="838200" y="1825625"/>
            <a:ext cx="5181600" cy="4351338"/>
          </a:xfrm>
        </p:spPr>
        <p:txBody>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コンテンツ プレースホルダー 3">
            <a:extLst>
              <a:ext uri="{FF2B5EF4-FFF2-40B4-BE49-F238E27FC236}">
                <a16:creationId xmlns:a16="http://schemas.microsoft.com/office/drawing/2014/main" id="{C91ABC09-9E95-4622-B7A8-A885096A106D}"/>
              </a:ext>
            </a:extLst>
          </p:cNvPr>
          <p:cNvSpPr>
            <a:spLocks noGrp="1"/>
          </p:cNvSpPr>
          <p:nvPr>
            <p:ph sz="half" idx="2"/>
          </p:nvPr>
        </p:nvSpPr>
        <p:spPr>
          <a:xfrm>
            <a:off x="6172200" y="1825625"/>
            <a:ext cx="5181600" cy="4351338"/>
          </a:xfrm>
        </p:spPr>
        <p:txBody>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5" name="日付プレースホルダー 4">
            <a:extLst>
              <a:ext uri="{FF2B5EF4-FFF2-40B4-BE49-F238E27FC236}">
                <a16:creationId xmlns:a16="http://schemas.microsoft.com/office/drawing/2014/main" id="{ED737013-2814-46B5-8F82-A3474CA8C294}"/>
              </a:ext>
            </a:extLst>
          </p:cNvPr>
          <p:cNvSpPr>
            <a:spLocks noGrp="1"/>
          </p:cNvSpPr>
          <p:nvPr>
            <p:ph type="dt" sz="half" idx="10"/>
          </p:nvPr>
        </p:nvSpPr>
        <p:spPr/>
        <p:txBody>
          <a:bodyPr/>
          <a:lstStyle/>
          <a:p>
            <a:fld id="{6101154B-0D2D-409D-BE2F-81B5BD2144DE}" type="datetimeFigureOut">
              <a:rPr lang="es-ES" smtClean="0"/>
              <a:t>01/02/2022</a:t>
            </a:fld>
            <a:endParaRPr lang="es-ES"/>
          </a:p>
        </p:txBody>
      </p:sp>
      <p:sp>
        <p:nvSpPr>
          <p:cNvPr id="6" name="フッター プレースホルダー 5">
            <a:extLst>
              <a:ext uri="{FF2B5EF4-FFF2-40B4-BE49-F238E27FC236}">
                <a16:creationId xmlns:a16="http://schemas.microsoft.com/office/drawing/2014/main" id="{83FB1169-5FFC-43B9-8489-B41D0A17E4F1}"/>
              </a:ext>
            </a:extLst>
          </p:cNvPr>
          <p:cNvSpPr>
            <a:spLocks noGrp="1"/>
          </p:cNvSpPr>
          <p:nvPr>
            <p:ph type="ftr" sz="quarter" idx="11"/>
          </p:nvPr>
        </p:nvSpPr>
        <p:spPr/>
        <p:txBody>
          <a:bodyPr/>
          <a:lstStyle/>
          <a:p>
            <a:endParaRPr lang="es-ES"/>
          </a:p>
        </p:txBody>
      </p:sp>
      <p:sp>
        <p:nvSpPr>
          <p:cNvPr id="7" name="スライド番号プレースホルダー 6">
            <a:extLst>
              <a:ext uri="{FF2B5EF4-FFF2-40B4-BE49-F238E27FC236}">
                <a16:creationId xmlns:a16="http://schemas.microsoft.com/office/drawing/2014/main" id="{82A0945D-B2E3-454E-94BD-C5A4E7660B63}"/>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3075392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4" name="Content Placeholder 3"/>
          <p:cNvSpPr>
            <a:spLocks noGrp="1"/>
          </p:cNvSpPr>
          <p:nvPr>
            <p:ph sz="half" idx="2"/>
          </p:nvPr>
        </p:nvSpPr>
        <p:spPr>
          <a:xfrm>
            <a:off x="839789" y="2505075"/>
            <a:ext cx="5157787"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6" name="Content Placeholder 5"/>
          <p:cNvSpPr>
            <a:spLocks noGrp="1"/>
          </p:cNvSpPr>
          <p:nvPr>
            <p:ph sz="quarter" idx="4"/>
          </p:nvPr>
        </p:nvSpPr>
        <p:spPr>
          <a:xfrm>
            <a:off x="6172202" y="2505075"/>
            <a:ext cx="5183188"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7" name="Date Placeholder 6"/>
          <p:cNvSpPr>
            <a:spLocks noGrp="1"/>
          </p:cNvSpPr>
          <p:nvPr>
            <p:ph type="dt" sz="half" idx="10"/>
          </p:nvPr>
        </p:nvSpPr>
        <p:spPr/>
        <p:txBody>
          <a:bodyPr/>
          <a:lstStyle/>
          <a:p>
            <a:fld id="{97B4D577-6543-48E6-A548-91BF5BA83780}" type="datetimeFigureOut">
              <a:rPr lang="es-DO" smtClean="0"/>
              <a:t>1/2/2022</a:t>
            </a:fld>
            <a:endParaRPr lang="es-DO"/>
          </a:p>
        </p:txBody>
      </p:sp>
      <p:sp>
        <p:nvSpPr>
          <p:cNvPr id="8" name="Footer Placeholder 7"/>
          <p:cNvSpPr>
            <a:spLocks noGrp="1"/>
          </p:cNvSpPr>
          <p:nvPr>
            <p:ph type="ftr" sz="quarter" idx="11"/>
          </p:nvPr>
        </p:nvSpPr>
        <p:spPr/>
        <p:txBody>
          <a:bodyPr/>
          <a:lstStyle/>
          <a:p>
            <a:endParaRPr lang="es-DO"/>
          </a:p>
        </p:txBody>
      </p:sp>
      <p:sp>
        <p:nvSpPr>
          <p:cNvPr id="9" name="Slide Number Placeholder 8"/>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9421397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CA5CABB-8141-4DDE-8517-EC092725A3AB}"/>
              </a:ext>
            </a:extLst>
          </p:cNvPr>
          <p:cNvSpPr>
            <a:spLocks noGrp="1"/>
          </p:cNvSpPr>
          <p:nvPr>
            <p:ph type="title"/>
          </p:nvPr>
        </p:nvSpPr>
        <p:spPr>
          <a:xfrm>
            <a:off x="839788" y="365125"/>
            <a:ext cx="10515600" cy="1325563"/>
          </a:xfrm>
        </p:spPr>
        <p:txBody>
          <a:bodyPr/>
          <a:lstStyle/>
          <a:p>
            <a:r>
              <a:rPr lang="ja-JP" altLang="es-ES"/>
              <a:t>マスター タイトルの書式設定</a:t>
            </a:r>
            <a:endParaRPr lang="es-ES"/>
          </a:p>
        </p:txBody>
      </p:sp>
      <p:sp>
        <p:nvSpPr>
          <p:cNvPr id="3" name="テキスト プレースホルダー 2">
            <a:extLst>
              <a:ext uri="{FF2B5EF4-FFF2-40B4-BE49-F238E27FC236}">
                <a16:creationId xmlns:a16="http://schemas.microsoft.com/office/drawing/2014/main" id="{A01DA26C-7F3D-4EF8-8417-E2C0F4C93FD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s-ES"/>
              <a:t>マスター テキストの書式設定</a:t>
            </a:r>
          </a:p>
        </p:txBody>
      </p:sp>
      <p:sp>
        <p:nvSpPr>
          <p:cNvPr id="4" name="コンテンツ プレースホルダー 3">
            <a:extLst>
              <a:ext uri="{FF2B5EF4-FFF2-40B4-BE49-F238E27FC236}">
                <a16:creationId xmlns:a16="http://schemas.microsoft.com/office/drawing/2014/main" id="{8B14E23E-C347-4678-9E62-8D5B29DCA4B2}"/>
              </a:ext>
            </a:extLst>
          </p:cNvPr>
          <p:cNvSpPr>
            <a:spLocks noGrp="1"/>
          </p:cNvSpPr>
          <p:nvPr>
            <p:ph sz="half" idx="2"/>
          </p:nvPr>
        </p:nvSpPr>
        <p:spPr>
          <a:xfrm>
            <a:off x="839788" y="2505075"/>
            <a:ext cx="5157787" cy="3684588"/>
          </a:xfrm>
        </p:spPr>
        <p:txBody>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5" name="テキスト プレースホルダー 4">
            <a:extLst>
              <a:ext uri="{FF2B5EF4-FFF2-40B4-BE49-F238E27FC236}">
                <a16:creationId xmlns:a16="http://schemas.microsoft.com/office/drawing/2014/main" id="{A4919BEA-C80E-4AA1-8F94-9ACB964032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s-ES"/>
              <a:t>マスター テキストの書式設定</a:t>
            </a:r>
          </a:p>
        </p:txBody>
      </p:sp>
      <p:sp>
        <p:nvSpPr>
          <p:cNvPr id="6" name="コンテンツ プレースホルダー 5">
            <a:extLst>
              <a:ext uri="{FF2B5EF4-FFF2-40B4-BE49-F238E27FC236}">
                <a16:creationId xmlns:a16="http://schemas.microsoft.com/office/drawing/2014/main" id="{894A2EEF-20B1-4722-82B6-3F33C2A47C55}"/>
              </a:ext>
            </a:extLst>
          </p:cNvPr>
          <p:cNvSpPr>
            <a:spLocks noGrp="1"/>
          </p:cNvSpPr>
          <p:nvPr>
            <p:ph sz="quarter" idx="4"/>
          </p:nvPr>
        </p:nvSpPr>
        <p:spPr>
          <a:xfrm>
            <a:off x="6172200" y="2505075"/>
            <a:ext cx="5183188" cy="3684588"/>
          </a:xfrm>
        </p:spPr>
        <p:txBody>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7" name="日付プレースホルダー 6">
            <a:extLst>
              <a:ext uri="{FF2B5EF4-FFF2-40B4-BE49-F238E27FC236}">
                <a16:creationId xmlns:a16="http://schemas.microsoft.com/office/drawing/2014/main" id="{4F5255D3-7697-412E-A167-9BCABDBF524C}"/>
              </a:ext>
            </a:extLst>
          </p:cNvPr>
          <p:cNvSpPr>
            <a:spLocks noGrp="1"/>
          </p:cNvSpPr>
          <p:nvPr>
            <p:ph type="dt" sz="half" idx="10"/>
          </p:nvPr>
        </p:nvSpPr>
        <p:spPr/>
        <p:txBody>
          <a:bodyPr/>
          <a:lstStyle/>
          <a:p>
            <a:fld id="{6101154B-0D2D-409D-BE2F-81B5BD2144DE}" type="datetimeFigureOut">
              <a:rPr lang="es-ES" smtClean="0"/>
              <a:t>01/02/2022</a:t>
            </a:fld>
            <a:endParaRPr lang="es-ES"/>
          </a:p>
        </p:txBody>
      </p:sp>
      <p:sp>
        <p:nvSpPr>
          <p:cNvPr id="8" name="フッター プレースホルダー 7">
            <a:extLst>
              <a:ext uri="{FF2B5EF4-FFF2-40B4-BE49-F238E27FC236}">
                <a16:creationId xmlns:a16="http://schemas.microsoft.com/office/drawing/2014/main" id="{B3AEAE53-2B76-4894-A8C8-5CE1A1710B81}"/>
              </a:ext>
            </a:extLst>
          </p:cNvPr>
          <p:cNvSpPr>
            <a:spLocks noGrp="1"/>
          </p:cNvSpPr>
          <p:nvPr>
            <p:ph type="ftr" sz="quarter" idx="11"/>
          </p:nvPr>
        </p:nvSpPr>
        <p:spPr/>
        <p:txBody>
          <a:bodyPr/>
          <a:lstStyle/>
          <a:p>
            <a:endParaRPr lang="es-ES"/>
          </a:p>
        </p:txBody>
      </p:sp>
      <p:sp>
        <p:nvSpPr>
          <p:cNvPr id="9" name="スライド番号プレースホルダー 8">
            <a:extLst>
              <a:ext uri="{FF2B5EF4-FFF2-40B4-BE49-F238E27FC236}">
                <a16:creationId xmlns:a16="http://schemas.microsoft.com/office/drawing/2014/main" id="{26DE8634-ED73-432D-AE68-151E720296FB}"/>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27397186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8213B2-58EF-4B6D-BC7F-6F8919EEE9BF}"/>
              </a:ext>
            </a:extLst>
          </p:cNvPr>
          <p:cNvSpPr>
            <a:spLocks noGrp="1"/>
          </p:cNvSpPr>
          <p:nvPr>
            <p:ph type="title"/>
          </p:nvPr>
        </p:nvSpPr>
        <p:spPr/>
        <p:txBody>
          <a:bodyPr/>
          <a:lstStyle/>
          <a:p>
            <a:r>
              <a:rPr lang="ja-JP" altLang="es-ES"/>
              <a:t>マスター タイトルの書式設定</a:t>
            </a:r>
            <a:endParaRPr lang="es-ES"/>
          </a:p>
        </p:txBody>
      </p:sp>
      <p:sp>
        <p:nvSpPr>
          <p:cNvPr id="3" name="日付プレースホルダー 2">
            <a:extLst>
              <a:ext uri="{FF2B5EF4-FFF2-40B4-BE49-F238E27FC236}">
                <a16:creationId xmlns:a16="http://schemas.microsoft.com/office/drawing/2014/main" id="{2A0EC0E8-5B39-4A13-AB2B-AD03D8AE4994}"/>
              </a:ext>
            </a:extLst>
          </p:cNvPr>
          <p:cNvSpPr>
            <a:spLocks noGrp="1"/>
          </p:cNvSpPr>
          <p:nvPr>
            <p:ph type="dt" sz="half" idx="10"/>
          </p:nvPr>
        </p:nvSpPr>
        <p:spPr/>
        <p:txBody>
          <a:bodyPr/>
          <a:lstStyle/>
          <a:p>
            <a:fld id="{6101154B-0D2D-409D-BE2F-81B5BD2144DE}" type="datetimeFigureOut">
              <a:rPr lang="es-ES" smtClean="0"/>
              <a:t>01/02/2022</a:t>
            </a:fld>
            <a:endParaRPr lang="es-ES"/>
          </a:p>
        </p:txBody>
      </p:sp>
      <p:sp>
        <p:nvSpPr>
          <p:cNvPr id="4" name="フッター プレースホルダー 3">
            <a:extLst>
              <a:ext uri="{FF2B5EF4-FFF2-40B4-BE49-F238E27FC236}">
                <a16:creationId xmlns:a16="http://schemas.microsoft.com/office/drawing/2014/main" id="{958440A8-6C77-439A-B3F4-E3B51BF09042}"/>
              </a:ext>
            </a:extLst>
          </p:cNvPr>
          <p:cNvSpPr>
            <a:spLocks noGrp="1"/>
          </p:cNvSpPr>
          <p:nvPr>
            <p:ph type="ftr" sz="quarter" idx="11"/>
          </p:nvPr>
        </p:nvSpPr>
        <p:spPr/>
        <p:txBody>
          <a:bodyPr/>
          <a:lstStyle/>
          <a:p>
            <a:endParaRPr lang="es-ES"/>
          </a:p>
        </p:txBody>
      </p:sp>
      <p:sp>
        <p:nvSpPr>
          <p:cNvPr id="5" name="スライド番号プレースホルダー 4">
            <a:extLst>
              <a:ext uri="{FF2B5EF4-FFF2-40B4-BE49-F238E27FC236}">
                <a16:creationId xmlns:a16="http://schemas.microsoft.com/office/drawing/2014/main" id="{11E4E394-7F7E-4DFC-A6E7-1979DE5518F8}"/>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421460435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C16BADE-91BD-457F-BC04-BB50F6A19744}"/>
              </a:ext>
            </a:extLst>
          </p:cNvPr>
          <p:cNvSpPr>
            <a:spLocks noGrp="1"/>
          </p:cNvSpPr>
          <p:nvPr>
            <p:ph type="dt" sz="half" idx="10"/>
          </p:nvPr>
        </p:nvSpPr>
        <p:spPr/>
        <p:txBody>
          <a:bodyPr/>
          <a:lstStyle/>
          <a:p>
            <a:fld id="{6101154B-0D2D-409D-BE2F-81B5BD2144DE}" type="datetimeFigureOut">
              <a:rPr lang="es-ES" smtClean="0"/>
              <a:t>01/02/2022</a:t>
            </a:fld>
            <a:endParaRPr lang="es-ES"/>
          </a:p>
        </p:txBody>
      </p:sp>
      <p:sp>
        <p:nvSpPr>
          <p:cNvPr id="3" name="フッター プレースホルダー 2">
            <a:extLst>
              <a:ext uri="{FF2B5EF4-FFF2-40B4-BE49-F238E27FC236}">
                <a16:creationId xmlns:a16="http://schemas.microsoft.com/office/drawing/2014/main" id="{40C65E3D-59B3-48CF-B313-13E6B22C5158}"/>
              </a:ext>
            </a:extLst>
          </p:cNvPr>
          <p:cNvSpPr>
            <a:spLocks noGrp="1"/>
          </p:cNvSpPr>
          <p:nvPr>
            <p:ph type="ftr" sz="quarter" idx="11"/>
          </p:nvPr>
        </p:nvSpPr>
        <p:spPr/>
        <p:txBody>
          <a:bodyPr/>
          <a:lstStyle/>
          <a:p>
            <a:endParaRPr lang="es-ES"/>
          </a:p>
        </p:txBody>
      </p:sp>
      <p:sp>
        <p:nvSpPr>
          <p:cNvPr id="4" name="スライド番号プレースホルダー 3">
            <a:extLst>
              <a:ext uri="{FF2B5EF4-FFF2-40B4-BE49-F238E27FC236}">
                <a16:creationId xmlns:a16="http://schemas.microsoft.com/office/drawing/2014/main" id="{576DAEC3-8ECD-46C7-ADDB-E2A711EC5479}"/>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277166543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62F233-4E42-409B-A85F-B9EE17D529E9}"/>
              </a:ext>
            </a:extLst>
          </p:cNvPr>
          <p:cNvSpPr>
            <a:spLocks noGrp="1"/>
          </p:cNvSpPr>
          <p:nvPr>
            <p:ph type="title"/>
          </p:nvPr>
        </p:nvSpPr>
        <p:spPr>
          <a:xfrm>
            <a:off x="839788" y="457200"/>
            <a:ext cx="3932237" cy="1600200"/>
          </a:xfrm>
        </p:spPr>
        <p:txBody>
          <a:bodyPr anchor="b"/>
          <a:lstStyle>
            <a:lvl1pPr>
              <a:defRPr sz="3200"/>
            </a:lvl1pPr>
          </a:lstStyle>
          <a:p>
            <a:r>
              <a:rPr lang="ja-JP" altLang="es-ES"/>
              <a:t>マスター タイトルの書式設定</a:t>
            </a:r>
            <a:endParaRPr lang="es-ES"/>
          </a:p>
        </p:txBody>
      </p:sp>
      <p:sp>
        <p:nvSpPr>
          <p:cNvPr id="3" name="コンテンツ プレースホルダー 2">
            <a:extLst>
              <a:ext uri="{FF2B5EF4-FFF2-40B4-BE49-F238E27FC236}">
                <a16:creationId xmlns:a16="http://schemas.microsoft.com/office/drawing/2014/main" id="{BF27B1EB-66FA-484D-836C-51F1BA62F3C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テキスト プレースホルダー 3">
            <a:extLst>
              <a:ext uri="{FF2B5EF4-FFF2-40B4-BE49-F238E27FC236}">
                <a16:creationId xmlns:a16="http://schemas.microsoft.com/office/drawing/2014/main" id="{BEE746B7-7B26-46D9-88CC-D2E128184F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s-ES"/>
              <a:t>マスター テキストの書式設定</a:t>
            </a:r>
          </a:p>
        </p:txBody>
      </p:sp>
      <p:sp>
        <p:nvSpPr>
          <p:cNvPr id="5" name="日付プレースホルダー 4">
            <a:extLst>
              <a:ext uri="{FF2B5EF4-FFF2-40B4-BE49-F238E27FC236}">
                <a16:creationId xmlns:a16="http://schemas.microsoft.com/office/drawing/2014/main" id="{6697BEE9-42E5-4BAB-BD6B-3FD56984BE2C}"/>
              </a:ext>
            </a:extLst>
          </p:cNvPr>
          <p:cNvSpPr>
            <a:spLocks noGrp="1"/>
          </p:cNvSpPr>
          <p:nvPr>
            <p:ph type="dt" sz="half" idx="10"/>
          </p:nvPr>
        </p:nvSpPr>
        <p:spPr/>
        <p:txBody>
          <a:bodyPr/>
          <a:lstStyle/>
          <a:p>
            <a:fld id="{6101154B-0D2D-409D-BE2F-81B5BD2144DE}" type="datetimeFigureOut">
              <a:rPr lang="es-ES" smtClean="0"/>
              <a:t>01/02/2022</a:t>
            </a:fld>
            <a:endParaRPr lang="es-ES"/>
          </a:p>
        </p:txBody>
      </p:sp>
      <p:sp>
        <p:nvSpPr>
          <p:cNvPr id="6" name="フッター プレースホルダー 5">
            <a:extLst>
              <a:ext uri="{FF2B5EF4-FFF2-40B4-BE49-F238E27FC236}">
                <a16:creationId xmlns:a16="http://schemas.microsoft.com/office/drawing/2014/main" id="{D038F3A7-A2BF-4D70-9305-07B371FACDE6}"/>
              </a:ext>
            </a:extLst>
          </p:cNvPr>
          <p:cNvSpPr>
            <a:spLocks noGrp="1"/>
          </p:cNvSpPr>
          <p:nvPr>
            <p:ph type="ftr" sz="quarter" idx="11"/>
          </p:nvPr>
        </p:nvSpPr>
        <p:spPr/>
        <p:txBody>
          <a:bodyPr/>
          <a:lstStyle/>
          <a:p>
            <a:endParaRPr lang="es-ES"/>
          </a:p>
        </p:txBody>
      </p:sp>
      <p:sp>
        <p:nvSpPr>
          <p:cNvPr id="7" name="スライド番号プレースホルダー 6">
            <a:extLst>
              <a:ext uri="{FF2B5EF4-FFF2-40B4-BE49-F238E27FC236}">
                <a16:creationId xmlns:a16="http://schemas.microsoft.com/office/drawing/2014/main" id="{FF52B5A9-6D49-4A6D-8BE2-8B5F2E61F027}"/>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418327603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45A9A6-B0A1-4C32-B044-E6F4754C056A}"/>
              </a:ext>
            </a:extLst>
          </p:cNvPr>
          <p:cNvSpPr>
            <a:spLocks noGrp="1"/>
          </p:cNvSpPr>
          <p:nvPr>
            <p:ph type="title"/>
          </p:nvPr>
        </p:nvSpPr>
        <p:spPr>
          <a:xfrm>
            <a:off x="839788" y="457200"/>
            <a:ext cx="3932237" cy="1600200"/>
          </a:xfrm>
        </p:spPr>
        <p:txBody>
          <a:bodyPr anchor="b"/>
          <a:lstStyle>
            <a:lvl1pPr>
              <a:defRPr sz="3200"/>
            </a:lvl1pPr>
          </a:lstStyle>
          <a:p>
            <a:r>
              <a:rPr lang="ja-JP" altLang="es-ES"/>
              <a:t>マスター タイトルの書式設定</a:t>
            </a:r>
            <a:endParaRPr lang="es-ES"/>
          </a:p>
        </p:txBody>
      </p:sp>
      <p:sp>
        <p:nvSpPr>
          <p:cNvPr id="3" name="図プレースホルダー 2">
            <a:extLst>
              <a:ext uri="{FF2B5EF4-FFF2-40B4-BE49-F238E27FC236}">
                <a16:creationId xmlns:a16="http://schemas.microsoft.com/office/drawing/2014/main" id="{44014B64-3707-4279-921F-CBB7ED8F2E3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テキスト プレースホルダー 3">
            <a:extLst>
              <a:ext uri="{FF2B5EF4-FFF2-40B4-BE49-F238E27FC236}">
                <a16:creationId xmlns:a16="http://schemas.microsoft.com/office/drawing/2014/main" id="{BC89AF31-E9B6-4AD0-BAE9-489C087399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s-ES"/>
              <a:t>マスター テキストの書式設定</a:t>
            </a:r>
          </a:p>
        </p:txBody>
      </p:sp>
      <p:sp>
        <p:nvSpPr>
          <p:cNvPr id="5" name="日付プレースホルダー 4">
            <a:extLst>
              <a:ext uri="{FF2B5EF4-FFF2-40B4-BE49-F238E27FC236}">
                <a16:creationId xmlns:a16="http://schemas.microsoft.com/office/drawing/2014/main" id="{2ACDE666-8D35-448F-A1E9-72724EF8B5FC}"/>
              </a:ext>
            </a:extLst>
          </p:cNvPr>
          <p:cNvSpPr>
            <a:spLocks noGrp="1"/>
          </p:cNvSpPr>
          <p:nvPr>
            <p:ph type="dt" sz="half" idx="10"/>
          </p:nvPr>
        </p:nvSpPr>
        <p:spPr/>
        <p:txBody>
          <a:bodyPr/>
          <a:lstStyle/>
          <a:p>
            <a:fld id="{6101154B-0D2D-409D-BE2F-81B5BD2144DE}" type="datetimeFigureOut">
              <a:rPr lang="es-ES" smtClean="0"/>
              <a:t>01/02/2022</a:t>
            </a:fld>
            <a:endParaRPr lang="es-ES"/>
          </a:p>
        </p:txBody>
      </p:sp>
      <p:sp>
        <p:nvSpPr>
          <p:cNvPr id="6" name="フッター プレースホルダー 5">
            <a:extLst>
              <a:ext uri="{FF2B5EF4-FFF2-40B4-BE49-F238E27FC236}">
                <a16:creationId xmlns:a16="http://schemas.microsoft.com/office/drawing/2014/main" id="{CA19D1DB-FA87-4C11-B010-A60FB736154D}"/>
              </a:ext>
            </a:extLst>
          </p:cNvPr>
          <p:cNvSpPr>
            <a:spLocks noGrp="1"/>
          </p:cNvSpPr>
          <p:nvPr>
            <p:ph type="ftr" sz="quarter" idx="11"/>
          </p:nvPr>
        </p:nvSpPr>
        <p:spPr/>
        <p:txBody>
          <a:bodyPr/>
          <a:lstStyle/>
          <a:p>
            <a:endParaRPr lang="es-ES"/>
          </a:p>
        </p:txBody>
      </p:sp>
      <p:sp>
        <p:nvSpPr>
          <p:cNvPr id="7" name="スライド番号プレースホルダー 6">
            <a:extLst>
              <a:ext uri="{FF2B5EF4-FFF2-40B4-BE49-F238E27FC236}">
                <a16:creationId xmlns:a16="http://schemas.microsoft.com/office/drawing/2014/main" id="{9DE83C58-4139-43AA-B64A-FE42CA8AE132}"/>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419867141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224D99-A442-4FC9-91C3-A0EAF5CD791A}"/>
              </a:ext>
            </a:extLst>
          </p:cNvPr>
          <p:cNvSpPr>
            <a:spLocks noGrp="1"/>
          </p:cNvSpPr>
          <p:nvPr>
            <p:ph type="title"/>
          </p:nvPr>
        </p:nvSpPr>
        <p:spPr/>
        <p:txBody>
          <a:bodyPr/>
          <a:lstStyle/>
          <a:p>
            <a:r>
              <a:rPr lang="ja-JP" altLang="es-ES"/>
              <a:t>マスター タイトルの書式設定</a:t>
            </a:r>
            <a:endParaRPr lang="es-ES"/>
          </a:p>
        </p:txBody>
      </p:sp>
      <p:sp>
        <p:nvSpPr>
          <p:cNvPr id="3" name="縦書きテキスト プレースホルダー 2">
            <a:extLst>
              <a:ext uri="{FF2B5EF4-FFF2-40B4-BE49-F238E27FC236}">
                <a16:creationId xmlns:a16="http://schemas.microsoft.com/office/drawing/2014/main" id="{91F3913E-C376-49DD-9087-6764842FCBDF}"/>
              </a:ext>
            </a:extLst>
          </p:cNvPr>
          <p:cNvSpPr>
            <a:spLocks noGrp="1"/>
          </p:cNvSpPr>
          <p:nvPr>
            <p:ph type="body" orient="vert" idx="1"/>
          </p:nvPr>
        </p:nvSpPr>
        <p:spPr/>
        <p:txBody>
          <a:bodyPr vert="eaVert"/>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日付プレースホルダー 3">
            <a:extLst>
              <a:ext uri="{FF2B5EF4-FFF2-40B4-BE49-F238E27FC236}">
                <a16:creationId xmlns:a16="http://schemas.microsoft.com/office/drawing/2014/main" id="{D1086AB3-3459-40B4-BFA3-E953EE21FDD6}"/>
              </a:ext>
            </a:extLst>
          </p:cNvPr>
          <p:cNvSpPr>
            <a:spLocks noGrp="1"/>
          </p:cNvSpPr>
          <p:nvPr>
            <p:ph type="dt" sz="half" idx="10"/>
          </p:nvPr>
        </p:nvSpPr>
        <p:spPr/>
        <p:txBody>
          <a:bodyPr/>
          <a:lstStyle/>
          <a:p>
            <a:fld id="{6101154B-0D2D-409D-BE2F-81B5BD2144DE}" type="datetimeFigureOut">
              <a:rPr lang="es-ES" smtClean="0"/>
              <a:t>01/02/2022</a:t>
            </a:fld>
            <a:endParaRPr lang="es-ES"/>
          </a:p>
        </p:txBody>
      </p:sp>
      <p:sp>
        <p:nvSpPr>
          <p:cNvPr id="5" name="フッター プレースホルダー 4">
            <a:extLst>
              <a:ext uri="{FF2B5EF4-FFF2-40B4-BE49-F238E27FC236}">
                <a16:creationId xmlns:a16="http://schemas.microsoft.com/office/drawing/2014/main" id="{B311A4D6-6625-40D4-91F0-431A7E2F2C3B}"/>
              </a:ext>
            </a:extLst>
          </p:cNvPr>
          <p:cNvSpPr>
            <a:spLocks noGrp="1"/>
          </p:cNvSpPr>
          <p:nvPr>
            <p:ph type="ftr" sz="quarter" idx="11"/>
          </p:nvPr>
        </p:nvSpPr>
        <p:spPr/>
        <p:txBody>
          <a:bodyPr/>
          <a:lstStyle/>
          <a:p>
            <a:endParaRPr lang="es-ES"/>
          </a:p>
        </p:txBody>
      </p:sp>
      <p:sp>
        <p:nvSpPr>
          <p:cNvPr id="6" name="スライド番号プレースホルダー 5">
            <a:extLst>
              <a:ext uri="{FF2B5EF4-FFF2-40B4-BE49-F238E27FC236}">
                <a16:creationId xmlns:a16="http://schemas.microsoft.com/office/drawing/2014/main" id="{6C8A5B13-D904-4F68-97CA-16AF18C3ECCC}"/>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34809933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1C67E01-EA6C-43AC-AE40-E1772565EFF6}"/>
              </a:ext>
            </a:extLst>
          </p:cNvPr>
          <p:cNvSpPr>
            <a:spLocks noGrp="1"/>
          </p:cNvSpPr>
          <p:nvPr>
            <p:ph type="title" orient="vert"/>
          </p:nvPr>
        </p:nvSpPr>
        <p:spPr>
          <a:xfrm>
            <a:off x="8724900" y="365125"/>
            <a:ext cx="2628900" cy="5811838"/>
          </a:xfrm>
        </p:spPr>
        <p:txBody>
          <a:bodyPr vert="eaVert"/>
          <a:lstStyle/>
          <a:p>
            <a:r>
              <a:rPr lang="ja-JP" altLang="es-ES"/>
              <a:t>マスター タイトルの書式設定</a:t>
            </a:r>
            <a:endParaRPr lang="es-ES"/>
          </a:p>
        </p:txBody>
      </p:sp>
      <p:sp>
        <p:nvSpPr>
          <p:cNvPr id="3" name="縦書きテキスト プレースホルダー 2">
            <a:extLst>
              <a:ext uri="{FF2B5EF4-FFF2-40B4-BE49-F238E27FC236}">
                <a16:creationId xmlns:a16="http://schemas.microsoft.com/office/drawing/2014/main" id="{E6E6FAA7-D3D6-40C3-82AE-62A07AC28F13}"/>
              </a:ext>
            </a:extLst>
          </p:cNvPr>
          <p:cNvSpPr>
            <a:spLocks noGrp="1"/>
          </p:cNvSpPr>
          <p:nvPr>
            <p:ph type="body" orient="vert" idx="1"/>
          </p:nvPr>
        </p:nvSpPr>
        <p:spPr>
          <a:xfrm>
            <a:off x="838200" y="365125"/>
            <a:ext cx="7734300" cy="5811838"/>
          </a:xfrm>
        </p:spPr>
        <p:txBody>
          <a:bodyPr vert="eaVert"/>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日付プレースホルダー 3">
            <a:extLst>
              <a:ext uri="{FF2B5EF4-FFF2-40B4-BE49-F238E27FC236}">
                <a16:creationId xmlns:a16="http://schemas.microsoft.com/office/drawing/2014/main" id="{CE213B64-D81F-42B2-BF4E-C1B7537AA8F5}"/>
              </a:ext>
            </a:extLst>
          </p:cNvPr>
          <p:cNvSpPr>
            <a:spLocks noGrp="1"/>
          </p:cNvSpPr>
          <p:nvPr>
            <p:ph type="dt" sz="half" idx="10"/>
          </p:nvPr>
        </p:nvSpPr>
        <p:spPr/>
        <p:txBody>
          <a:bodyPr/>
          <a:lstStyle/>
          <a:p>
            <a:fld id="{6101154B-0D2D-409D-BE2F-81B5BD2144DE}" type="datetimeFigureOut">
              <a:rPr lang="es-ES" smtClean="0"/>
              <a:t>01/02/2022</a:t>
            </a:fld>
            <a:endParaRPr lang="es-ES"/>
          </a:p>
        </p:txBody>
      </p:sp>
      <p:sp>
        <p:nvSpPr>
          <p:cNvPr id="5" name="フッター プレースホルダー 4">
            <a:extLst>
              <a:ext uri="{FF2B5EF4-FFF2-40B4-BE49-F238E27FC236}">
                <a16:creationId xmlns:a16="http://schemas.microsoft.com/office/drawing/2014/main" id="{8BE68F2E-44CF-41FB-972C-6842F4FCC347}"/>
              </a:ext>
            </a:extLst>
          </p:cNvPr>
          <p:cNvSpPr>
            <a:spLocks noGrp="1"/>
          </p:cNvSpPr>
          <p:nvPr>
            <p:ph type="ftr" sz="quarter" idx="11"/>
          </p:nvPr>
        </p:nvSpPr>
        <p:spPr/>
        <p:txBody>
          <a:bodyPr/>
          <a:lstStyle/>
          <a:p>
            <a:endParaRPr lang="es-ES"/>
          </a:p>
        </p:txBody>
      </p:sp>
      <p:sp>
        <p:nvSpPr>
          <p:cNvPr id="6" name="スライド番号プレースホルダー 5">
            <a:extLst>
              <a:ext uri="{FF2B5EF4-FFF2-40B4-BE49-F238E27FC236}">
                <a16:creationId xmlns:a16="http://schemas.microsoft.com/office/drawing/2014/main" id="{BDB6B433-9E41-4E7B-A9E0-3D4D82BAF519}"/>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133122932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s-ES" altLang="ja-JP" dirty="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ltLang="ja-JP"/>
              <a:t>Haga clic para modificar el estilo de subtítulo del patrón</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74957079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62487880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ltLang="ja-JP"/>
              <a:t>Haga clic para modificar los estilos de texto del patrón</a:t>
            </a:r>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4197464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Date Placeholder 2"/>
          <p:cNvSpPr>
            <a:spLocks noGrp="1"/>
          </p:cNvSpPr>
          <p:nvPr>
            <p:ph type="dt" sz="half" idx="10"/>
          </p:nvPr>
        </p:nvSpPr>
        <p:spPr/>
        <p:txBody>
          <a:bodyPr/>
          <a:lstStyle/>
          <a:p>
            <a:fld id="{97B4D577-6543-48E6-A548-91BF5BA83780}" type="datetimeFigureOut">
              <a:rPr lang="es-DO" smtClean="0"/>
              <a:t>1/2/2022</a:t>
            </a:fld>
            <a:endParaRPr lang="es-DO"/>
          </a:p>
        </p:txBody>
      </p:sp>
      <p:sp>
        <p:nvSpPr>
          <p:cNvPr id="4" name="Footer Placeholder 3"/>
          <p:cNvSpPr>
            <a:spLocks noGrp="1"/>
          </p:cNvSpPr>
          <p:nvPr>
            <p:ph type="ftr" sz="quarter" idx="11"/>
          </p:nvPr>
        </p:nvSpPr>
        <p:spPr/>
        <p:txBody>
          <a:bodyPr/>
          <a:lstStyle/>
          <a:p>
            <a:endParaRPr lang="es-DO"/>
          </a:p>
        </p:txBody>
      </p:sp>
      <p:sp>
        <p:nvSpPr>
          <p:cNvPr id="5" name="Slide Number Placeholder 4"/>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04835942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Date Placeholder 4"/>
          <p:cNvSpPr>
            <a:spLocks noGrp="1"/>
          </p:cNvSpPr>
          <p:nvPr>
            <p:ph type="dt" sz="half" idx="10"/>
          </p:nvPr>
        </p:nvSpPr>
        <p:spPr/>
        <p:txBody>
          <a:bodyPr/>
          <a:lstStyle/>
          <a:p>
            <a:fld id="{97B4D577-6543-48E6-A548-91BF5BA83780}" type="datetimeFigureOut">
              <a:rPr lang="es-DO" smtClean="0"/>
              <a:t>1/2/2022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03470640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4" name="Content Placeholder 3"/>
          <p:cNvSpPr>
            <a:spLocks noGrp="1"/>
          </p:cNvSpPr>
          <p:nvPr>
            <p:ph sz="half" idx="2"/>
          </p:nvPr>
        </p:nvSpPr>
        <p:spPr>
          <a:xfrm>
            <a:off x="839789" y="2505075"/>
            <a:ext cx="5157787"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6" name="Content Placeholder 5"/>
          <p:cNvSpPr>
            <a:spLocks noGrp="1"/>
          </p:cNvSpPr>
          <p:nvPr>
            <p:ph sz="quarter" idx="4"/>
          </p:nvPr>
        </p:nvSpPr>
        <p:spPr>
          <a:xfrm>
            <a:off x="6172201" y="2505075"/>
            <a:ext cx="5183188"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7" name="Date Placeholder 6"/>
          <p:cNvSpPr>
            <a:spLocks noGrp="1"/>
          </p:cNvSpPr>
          <p:nvPr>
            <p:ph type="dt" sz="half" idx="10"/>
          </p:nvPr>
        </p:nvSpPr>
        <p:spPr/>
        <p:txBody>
          <a:bodyPr/>
          <a:lstStyle/>
          <a:p>
            <a:fld id="{97B4D577-6543-48E6-A548-91BF5BA83780}" type="datetimeFigureOut">
              <a:rPr lang="es-DO" smtClean="0"/>
              <a:t>1/2/2022</a:t>
            </a:fld>
            <a:endParaRPr lang="es-DO"/>
          </a:p>
        </p:txBody>
      </p:sp>
      <p:sp>
        <p:nvSpPr>
          <p:cNvPr id="8" name="Footer Placeholder 7"/>
          <p:cNvSpPr>
            <a:spLocks noGrp="1"/>
          </p:cNvSpPr>
          <p:nvPr>
            <p:ph type="ftr" sz="quarter" idx="11"/>
          </p:nvPr>
        </p:nvSpPr>
        <p:spPr/>
        <p:txBody>
          <a:bodyPr/>
          <a:lstStyle/>
          <a:p>
            <a:endParaRPr lang="es-DO"/>
          </a:p>
        </p:txBody>
      </p:sp>
      <p:sp>
        <p:nvSpPr>
          <p:cNvPr id="9" name="Slide Number Placeholder 8"/>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92959896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Date Placeholder 2"/>
          <p:cNvSpPr>
            <a:spLocks noGrp="1"/>
          </p:cNvSpPr>
          <p:nvPr>
            <p:ph type="dt" sz="half" idx="10"/>
          </p:nvPr>
        </p:nvSpPr>
        <p:spPr/>
        <p:txBody>
          <a:bodyPr/>
          <a:lstStyle/>
          <a:p>
            <a:fld id="{97B4D577-6543-48E6-A548-91BF5BA83780}" type="datetimeFigureOut">
              <a:rPr lang="es-DO" smtClean="0"/>
              <a:t>1/2/2022</a:t>
            </a:fld>
            <a:endParaRPr lang="es-DO"/>
          </a:p>
        </p:txBody>
      </p:sp>
      <p:sp>
        <p:nvSpPr>
          <p:cNvPr id="4" name="Footer Placeholder 3"/>
          <p:cNvSpPr>
            <a:spLocks noGrp="1"/>
          </p:cNvSpPr>
          <p:nvPr>
            <p:ph type="ftr" sz="quarter" idx="11"/>
          </p:nvPr>
        </p:nvSpPr>
        <p:spPr/>
        <p:txBody>
          <a:bodyPr/>
          <a:lstStyle/>
          <a:p>
            <a:endParaRPr lang="es-DO"/>
          </a:p>
        </p:txBody>
      </p:sp>
      <p:sp>
        <p:nvSpPr>
          <p:cNvPr id="5" name="Slide Number Placeholder 4"/>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1203463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B4D577-6543-48E6-A548-91BF5BA83780}" type="datetimeFigureOut">
              <a:rPr lang="es-DO" smtClean="0"/>
              <a:t>1/2/2022</a:t>
            </a:fld>
            <a:endParaRPr lang="es-DO"/>
          </a:p>
        </p:txBody>
      </p:sp>
      <p:sp>
        <p:nvSpPr>
          <p:cNvPr id="3" name="Footer Placeholder 2"/>
          <p:cNvSpPr>
            <a:spLocks noGrp="1"/>
          </p:cNvSpPr>
          <p:nvPr>
            <p:ph type="ftr" sz="quarter" idx="11"/>
          </p:nvPr>
        </p:nvSpPr>
        <p:spPr/>
        <p:txBody>
          <a:bodyPr/>
          <a:lstStyle/>
          <a:p>
            <a:endParaRPr lang="es-DO"/>
          </a:p>
        </p:txBody>
      </p:sp>
      <p:sp>
        <p:nvSpPr>
          <p:cNvPr id="4" name="Slide Number Placeholder 3"/>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428534404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1/2/2022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43841386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ltLang="ja-JP"/>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1/2/2022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10791497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70342947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0283067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E0678D-AEBB-40FB-8C1F-AC3A4A7B0ECC}"/>
              </a:ext>
            </a:extLst>
          </p:cNvPr>
          <p:cNvSpPr>
            <a:spLocks noGrp="1"/>
          </p:cNvSpPr>
          <p:nvPr>
            <p:ph type="title"/>
          </p:nvPr>
        </p:nvSpPr>
        <p:spPr/>
        <p:txBody>
          <a:bodyPr/>
          <a:lstStyle/>
          <a:p>
            <a:r>
              <a:rPr lang="es-ES"/>
              <a:t>Haga clic para modificar el estilo de título del patrón</a:t>
            </a:r>
            <a:endParaRPr lang="es-DO"/>
          </a:p>
        </p:txBody>
      </p:sp>
      <p:sp>
        <p:nvSpPr>
          <p:cNvPr id="3" name="Marcador de fecha 2">
            <a:extLst>
              <a:ext uri="{FF2B5EF4-FFF2-40B4-BE49-F238E27FC236}">
                <a16:creationId xmlns:a16="http://schemas.microsoft.com/office/drawing/2014/main" id="{52C10F0A-B911-495A-A7BF-4E3F3308C061}"/>
              </a:ext>
            </a:extLst>
          </p:cNvPr>
          <p:cNvSpPr>
            <a:spLocks noGrp="1"/>
          </p:cNvSpPr>
          <p:nvPr>
            <p:ph type="dt" sz="half" idx="10"/>
          </p:nvPr>
        </p:nvSpPr>
        <p:spPr/>
        <p:txBody>
          <a:bodyPr/>
          <a:lstStyle/>
          <a:p>
            <a:fld id="{97B4D577-6543-48E6-A548-91BF5BA83780}" type="datetimeFigureOut">
              <a:rPr lang="es-DO" smtClean="0"/>
              <a:t>1/2/2022</a:t>
            </a:fld>
            <a:endParaRPr lang="es-DO"/>
          </a:p>
        </p:txBody>
      </p:sp>
      <p:sp>
        <p:nvSpPr>
          <p:cNvPr id="4" name="Marcador de pie de página 3">
            <a:extLst>
              <a:ext uri="{FF2B5EF4-FFF2-40B4-BE49-F238E27FC236}">
                <a16:creationId xmlns:a16="http://schemas.microsoft.com/office/drawing/2014/main" id="{EAA2276B-FA30-4461-ACE0-7FC8D92C1AD6}"/>
              </a:ext>
            </a:extLst>
          </p:cNvPr>
          <p:cNvSpPr>
            <a:spLocks noGrp="1"/>
          </p:cNvSpPr>
          <p:nvPr>
            <p:ph type="ftr" sz="quarter" idx="11"/>
          </p:nvPr>
        </p:nvSpPr>
        <p:spPr/>
        <p:txBody>
          <a:bodyPr/>
          <a:lstStyle/>
          <a:p>
            <a:endParaRPr lang="es-DO"/>
          </a:p>
        </p:txBody>
      </p:sp>
      <p:sp>
        <p:nvSpPr>
          <p:cNvPr id="5" name="Marcador de número de diapositiva 4">
            <a:extLst>
              <a:ext uri="{FF2B5EF4-FFF2-40B4-BE49-F238E27FC236}">
                <a16:creationId xmlns:a16="http://schemas.microsoft.com/office/drawing/2014/main" id="{A0B71CA4-BBB9-468F-A438-282A5D09F986}"/>
              </a:ext>
            </a:extLst>
          </p:cNvPr>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4141540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B4D577-6543-48E6-A548-91BF5BA83780}" type="datetimeFigureOut">
              <a:rPr lang="es-DO" smtClean="0"/>
              <a:t>1/2/2022</a:t>
            </a:fld>
            <a:endParaRPr lang="es-DO"/>
          </a:p>
        </p:txBody>
      </p:sp>
      <p:sp>
        <p:nvSpPr>
          <p:cNvPr id="3" name="Footer Placeholder 2"/>
          <p:cNvSpPr>
            <a:spLocks noGrp="1"/>
          </p:cNvSpPr>
          <p:nvPr>
            <p:ph type="ftr" sz="quarter" idx="11"/>
          </p:nvPr>
        </p:nvSpPr>
        <p:spPr/>
        <p:txBody>
          <a:bodyPr/>
          <a:lstStyle/>
          <a:p>
            <a:endParaRPr lang="es-DO"/>
          </a:p>
        </p:txBody>
      </p:sp>
      <p:sp>
        <p:nvSpPr>
          <p:cNvPr id="4" name="Slide Number Placeholder 3"/>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710918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1/2/2022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4118908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Picture Placeholder 2"/>
          <p:cNvSpPr>
            <a:spLocks noGrp="1" noChangeAspect="1"/>
          </p:cNvSpPr>
          <p:nvPr>
            <p:ph type="pic" idx="1"/>
          </p:nvPr>
        </p:nvSpPr>
        <p:spPr>
          <a:xfrm>
            <a:off x="5183188" y="987429"/>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ltLang="ja-JP"/>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1/2/2022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947392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1.jp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jp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theme" Target="../theme/theme6.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alphaModFix amt="50000"/>
            <a:lum/>
          </a:blip>
          <a:srcRect/>
          <a:tile tx="0" ty="0" sx="20000" sy="2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ja-JP" altLang="es-DO" dirty="0"/>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s-DO" dirty="0"/>
              <a:t>マスター テキストの書式設定</a:t>
            </a:r>
          </a:p>
          <a:p>
            <a:pPr lvl="1"/>
            <a:r>
              <a:rPr lang="ja-JP" altLang="es-DO" dirty="0"/>
              <a:t>第 </a:t>
            </a:r>
            <a:r>
              <a:rPr lang="es-DO" altLang="ja-JP" dirty="0"/>
              <a:t>2 </a:t>
            </a:r>
            <a:r>
              <a:rPr lang="ja-JP" altLang="es-DO" dirty="0"/>
              <a:t>レベル</a:t>
            </a:r>
          </a:p>
          <a:p>
            <a:pPr lvl="2"/>
            <a:r>
              <a:rPr lang="ja-JP" altLang="es-DO" dirty="0"/>
              <a:t>第 </a:t>
            </a:r>
            <a:r>
              <a:rPr lang="es-DO" altLang="ja-JP" dirty="0"/>
              <a:t>3 </a:t>
            </a:r>
            <a:r>
              <a:rPr lang="ja-JP" altLang="es-DO" dirty="0"/>
              <a:t>レベル</a:t>
            </a:r>
          </a:p>
          <a:p>
            <a:pPr lvl="3"/>
            <a:r>
              <a:rPr lang="ja-JP" altLang="es-DO" dirty="0"/>
              <a:t>第 </a:t>
            </a:r>
            <a:r>
              <a:rPr lang="es-DO" altLang="ja-JP" dirty="0"/>
              <a:t>4 </a:t>
            </a:r>
            <a:r>
              <a:rPr lang="ja-JP" altLang="es-DO" dirty="0"/>
              <a:t>レベル</a:t>
            </a:r>
          </a:p>
          <a:p>
            <a:pPr lvl="4"/>
            <a:r>
              <a:rPr lang="ja-JP" altLang="es-DO" dirty="0"/>
              <a:t>第 </a:t>
            </a:r>
            <a:r>
              <a:rPr lang="es-DO" altLang="ja-JP" dirty="0"/>
              <a:t>5 </a:t>
            </a:r>
            <a:r>
              <a:rPr lang="ja-JP" altLang="es-DO" dirty="0"/>
              <a:t>レベル</a:t>
            </a:r>
            <a:endParaRPr lang="en-US" dirty="0"/>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B4D577-6543-48E6-A548-91BF5BA83780}" type="datetimeFigureOut">
              <a:rPr lang="es-DO" smtClean="0"/>
              <a:t>1/2/2022</a:t>
            </a:fld>
            <a:endParaRPr lang="es-DO"/>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DO"/>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88BF38-628C-4EFC-82A8-789DBB835579}" type="slidenum">
              <a:rPr lang="es-DO" smtClean="0"/>
              <a:t>‹Nº›</a:t>
            </a:fld>
            <a:endParaRPr lang="es-DO"/>
          </a:p>
        </p:txBody>
      </p:sp>
      <p:sp>
        <p:nvSpPr>
          <p:cNvPr id="7" name="テキスト ボックス 1">
            <a:extLst>
              <a:ext uri="{FF2B5EF4-FFF2-40B4-BE49-F238E27FC236}">
                <a16:creationId xmlns:a16="http://schemas.microsoft.com/office/drawing/2014/main" id="{F0B9C5CC-17B2-48D3-80E4-2B572C347959}"/>
              </a:ext>
            </a:extLst>
          </p:cNvPr>
          <p:cNvSpPr txBox="1"/>
          <p:nvPr userDrawn="1"/>
        </p:nvSpPr>
        <p:spPr>
          <a:xfrm>
            <a:off x="10673165" y="31849"/>
            <a:ext cx="1361270" cy="307777"/>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ES" sz="1400" b="1" i="0" u="none" strike="noStrike" kern="1200" cap="none" spc="0" normalizeH="0" baseline="0" noProof="0" dirty="0">
                <a:ln>
                  <a:noFill/>
                </a:ln>
                <a:solidFill>
                  <a:prstClr val="black"/>
                </a:solidFill>
                <a:effectLst/>
                <a:uLnTx/>
                <a:uFillTx/>
                <a:latin typeface="Century Gothic"/>
                <a:ea typeface="+mn-ea"/>
                <a:cs typeface="+mn-cs"/>
              </a:rPr>
              <a:t>A-PMD01-P01</a:t>
            </a:r>
          </a:p>
        </p:txBody>
      </p:sp>
    </p:spTree>
    <p:extLst>
      <p:ext uri="{BB962C8B-B14F-4D97-AF65-F5344CB8AC3E}">
        <p14:creationId xmlns:p14="http://schemas.microsoft.com/office/powerpoint/2010/main" val="133056309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alphaModFix amt="60000"/>
            <a:lum/>
          </a:blip>
          <a:srcRect/>
          <a:tile tx="0" ty="0" sx="63905" sy="63905"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
              <a:t>Haga clic para modificar el estilo de título del patrón</a:t>
            </a:r>
            <a:endParaRPr lang="en-US"/>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extLst>
      <p:ext uri="{BB962C8B-B14F-4D97-AF65-F5344CB8AC3E}">
        <p14:creationId xmlns:p14="http://schemas.microsoft.com/office/powerpoint/2010/main" val="230420828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80000"/>
            <a:lum/>
          </a:blip>
          <a:srcRect/>
          <a:tile tx="0" ty="0" sx="20000" sy="20000" flip="none" algn="tl"/>
        </a:blipFill>
        <a:effectLst/>
      </p:bgPr>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70B740A-9A3A-454D-B198-ED1A00DA2E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s-DO"/>
              <a:t>マスター タイトルの書式設定</a:t>
            </a:r>
            <a:endParaRPr lang="es-DO"/>
          </a:p>
        </p:txBody>
      </p:sp>
      <p:sp>
        <p:nvSpPr>
          <p:cNvPr id="3" name="テキスト プレースホルダー 2">
            <a:extLst>
              <a:ext uri="{FF2B5EF4-FFF2-40B4-BE49-F238E27FC236}">
                <a16:creationId xmlns:a16="http://schemas.microsoft.com/office/drawing/2014/main" id="{2572C7CD-718D-45FE-BAC2-3CC446148B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日付プレースホルダー 3">
            <a:extLst>
              <a:ext uri="{FF2B5EF4-FFF2-40B4-BE49-F238E27FC236}">
                <a16:creationId xmlns:a16="http://schemas.microsoft.com/office/drawing/2014/main" id="{FD439099-616A-4847-BDBF-C74B32D522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A5F96D-395C-48E6-8B39-71B464257F36}" type="datetimeFigureOut">
              <a:rPr lang="es-DO" smtClean="0"/>
              <a:t>1/2/2022</a:t>
            </a:fld>
            <a:endParaRPr lang="es-DO"/>
          </a:p>
        </p:txBody>
      </p:sp>
      <p:sp>
        <p:nvSpPr>
          <p:cNvPr id="5" name="フッター プレースホルダー 4">
            <a:extLst>
              <a:ext uri="{FF2B5EF4-FFF2-40B4-BE49-F238E27FC236}">
                <a16:creationId xmlns:a16="http://schemas.microsoft.com/office/drawing/2014/main" id="{8069F6A4-4C04-4D60-87FA-5CF2098861B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DO"/>
          </a:p>
        </p:txBody>
      </p:sp>
      <p:sp>
        <p:nvSpPr>
          <p:cNvPr id="6" name="スライド番号プレースホルダー 5">
            <a:extLst>
              <a:ext uri="{FF2B5EF4-FFF2-40B4-BE49-F238E27FC236}">
                <a16:creationId xmlns:a16="http://schemas.microsoft.com/office/drawing/2014/main" id="{D4D874FA-68E8-4CFB-A038-84276C09823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D92115-382E-45A2-AB39-4CB8B6246B10}" type="slidenum">
              <a:rPr lang="es-DO" smtClean="0"/>
              <a:t>‹Nº›</a:t>
            </a:fld>
            <a:endParaRPr lang="es-DO"/>
          </a:p>
        </p:txBody>
      </p:sp>
    </p:spTree>
    <p:extLst>
      <p:ext uri="{BB962C8B-B14F-4D97-AF65-F5344CB8AC3E}">
        <p14:creationId xmlns:p14="http://schemas.microsoft.com/office/powerpoint/2010/main" val="114541127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D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alphaModFix amt="50000"/>
            <a:lum/>
          </a:blip>
          <a:srcRect/>
          <a:tile tx="0" ty="0" sx="20000" sy="2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ja-JP" altLang="es-DO" dirty="0"/>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s-DO" dirty="0"/>
              <a:t>マスター テキストの書式設定</a:t>
            </a:r>
          </a:p>
          <a:p>
            <a:pPr lvl="1"/>
            <a:r>
              <a:rPr lang="ja-JP" altLang="es-DO" dirty="0"/>
              <a:t>第 </a:t>
            </a:r>
            <a:r>
              <a:rPr lang="es-DO" altLang="ja-JP" dirty="0"/>
              <a:t>2 </a:t>
            </a:r>
            <a:r>
              <a:rPr lang="ja-JP" altLang="es-DO" dirty="0"/>
              <a:t>レベル</a:t>
            </a:r>
          </a:p>
          <a:p>
            <a:pPr lvl="2"/>
            <a:r>
              <a:rPr lang="ja-JP" altLang="es-DO" dirty="0"/>
              <a:t>第 </a:t>
            </a:r>
            <a:r>
              <a:rPr lang="es-DO" altLang="ja-JP" dirty="0"/>
              <a:t>3 </a:t>
            </a:r>
            <a:r>
              <a:rPr lang="ja-JP" altLang="es-DO" dirty="0"/>
              <a:t>レベル</a:t>
            </a:r>
          </a:p>
          <a:p>
            <a:pPr lvl="3"/>
            <a:r>
              <a:rPr lang="ja-JP" altLang="es-DO" dirty="0"/>
              <a:t>第 </a:t>
            </a:r>
            <a:r>
              <a:rPr lang="es-DO" altLang="ja-JP" dirty="0"/>
              <a:t>4 </a:t>
            </a:r>
            <a:r>
              <a:rPr lang="ja-JP" altLang="es-DO" dirty="0"/>
              <a:t>レベル</a:t>
            </a:r>
          </a:p>
          <a:p>
            <a:pPr lvl="4"/>
            <a:r>
              <a:rPr lang="ja-JP" altLang="es-DO" dirty="0"/>
              <a:t>第 </a:t>
            </a:r>
            <a:r>
              <a:rPr lang="es-DO" altLang="ja-JP" dirty="0"/>
              <a:t>5 </a:t>
            </a:r>
            <a:r>
              <a:rPr lang="ja-JP" altLang="es-DO" dirty="0"/>
              <a:t>レベル</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B4D577-6543-48E6-A548-91BF5BA83780}" type="datetimeFigureOut">
              <a:rPr lang="es-DO" smtClean="0"/>
              <a:t>1/2/2022</a:t>
            </a:fld>
            <a:endParaRPr lang="es-DO"/>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DO"/>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88BF38-628C-4EFC-82A8-789DBB835579}" type="slidenum">
              <a:rPr lang="es-DO" smtClean="0"/>
              <a:t>‹Nº›</a:t>
            </a:fld>
            <a:endParaRPr lang="es-DO"/>
          </a:p>
        </p:txBody>
      </p:sp>
    </p:spTree>
    <p:extLst>
      <p:ext uri="{BB962C8B-B14F-4D97-AF65-F5344CB8AC3E}">
        <p14:creationId xmlns:p14="http://schemas.microsoft.com/office/powerpoint/2010/main" val="128781744"/>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80000"/>
            <a:lum/>
          </a:blip>
          <a:srcRect/>
          <a:tile tx="0" ty="0" sx="20000" sy="20000" flip="none" algn="tl"/>
        </a:blipFill>
        <a:effectLst/>
      </p:bgPr>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106246D5-6EA7-4C66-A1EB-E7FBE61C6B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s-ES"/>
              <a:t>マスター タイトルの書式設定</a:t>
            </a:r>
            <a:endParaRPr lang="es-ES"/>
          </a:p>
        </p:txBody>
      </p:sp>
      <p:sp>
        <p:nvSpPr>
          <p:cNvPr id="3" name="テキスト プレースホルダー 2">
            <a:extLst>
              <a:ext uri="{FF2B5EF4-FFF2-40B4-BE49-F238E27FC236}">
                <a16:creationId xmlns:a16="http://schemas.microsoft.com/office/drawing/2014/main" id="{4D5EF904-5825-4DCB-B738-453CE38BD6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日付プレースホルダー 3">
            <a:extLst>
              <a:ext uri="{FF2B5EF4-FFF2-40B4-BE49-F238E27FC236}">
                <a16:creationId xmlns:a16="http://schemas.microsoft.com/office/drawing/2014/main" id="{3941950F-514F-4229-A967-9F94553BE6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01154B-0D2D-409D-BE2F-81B5BD2144DE}" type="datetimeFigureOut">
              <a:rPr lang="es-ES" smtClean="0"/>
              <a:t>01/02/2022</a:t>
            </a:fld>
            <a:endParaRPr lang="es-ES"/>
          </a:p>
        </p:txBody>
      </p:sp>
      <p:sp>
        <p:nvSpPr>
          <p:cNvPr id="5" name="フッター プレースホルダー 4">
            <a:extLst>
              <a:ext uri="{FF2B5EF4-FFF2-40B4-BE49-F238E27FC236}">
                <a16:creationId xmlns:a16="http://schemas.microsoft.com/office/drawing/2014/main" id="{A02BE486-5BF5-4B55-B8A6-E5B677C7AF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スライド番号プレースホルダー 5">
            <a:extLst>
              <a:ext uri="{FF2B5EF4-FFF2-40B4-BE49-F238E27FC236}">
                <a16:creationId xmlns:a16="http://schemas.microsoft.com/office/drawing/2014/main" id="{B35E3EA7-10B1-4DF1-BAD1-7816B402AD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3CE82F-371C-4DC1-ADF3-F8D9872CC19A}" type="slidenum">
              <a:rPr lang="es-ES" smtClean="0"/>
              <a:t>‹Nº›</a:t>
            </a:fld>
            <a:endParaRPr lang="es-ES"/>
          </a:p>
        </p:txBody>
      </p:sp>
    </p:spTree>
    <p:extLst>
      <p:ext uri="{BB962C8B-B14F-4D97-AF65-F5344CB8AC3E}">
        <p14:creationId xmlns:p14="http://schemas.microsoft.com/office/powerpoint/2010/main" val="2761102126"/>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alphaModFix amt="50000"/>
            <a:lum/>
          </a:blip>
          <a:srcRect/>
          <a:tile tx="0" ty="0" sx="63905" sy="63905"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ja-JP" altLang="es-DO" dirty="0"/>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s-DO" dirty="0"/>
              <a:t>マスター テキストの書式設定</a:t>
            </a:r>
          </a:p>
          <a:p>
            <a:pPr lvl="1"/>
            <a:r>
              <a:rPr lang="ja-JP" altLang="es-DO" dirty="0"/>
              <a:t>第 </a:t>
            </a:r>
            <a:r>
              <a:rPr lang="es-DO" altLang="ja-JP" dirty="0"/>
              <a:t>2 </a:t>
            </a:r>
            <a:r>
              <a:rPr lang="ja-JP" altLang="es-DO" dirty="0"/>
              <a:t>レベル</a:t>
            </a:r>
          </a:p>
          <a:p>
            <a:pPr lvl="2"/>
            <a:r>
              <a:rPr lang="ja-JP" altLang="es-DO" dirty="0"/>
              <a:t>第 </a:t>
            </a:r>
            <a:r>
              <a:rPr lang="es-DO" altLang="ja-JP" dirty="0"/>
              <a:t>3 </a:t>
            </a:r>
            <a:r>
              <a:rPr lang="ja-JP" altLang="es-DO" dirty="0"/>
              <a:t>レベル</a:t>
            </a:r>
          </a:p>
          <a:p>
            <a:pPr lvl="3"/>
            <a:r>
              <a:rPr lang="ja-JP" altLang="es-DO" dirty="0"/>
              <a:t>第 </a:t>
            </a:r>
            <a:r>
              <a:rPr lang="es-DO" altLang="ja-JP" dirty="0"/>
              <a:t>4 </a:t>
            </a:r>
            <a:r>
              <a:rPr lang="ja-JP" altLang="es-DO" dirty="0"/>
              <a:t>レベル</a:t>
            </a:r>
          </a:p>
          <a:p>
            <a:pPr lvl="4"/>
            <a:r>
              <a:rPr lang="ja-JP" altLang="es-DO" dirty="0"/>
              <a:t>第 </a:t>
            </a:r>
            <a:r>
              <a:rPr lang="es-DO" altLang="ja-JP" dirty="0"/>
              <a:t>5 </a:t>
            </a:r>
            <a:r>
              <a:rPr lang="ja-JP" altLang="es-DO" dirty="0"/>
              <a:t>レベル</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B4D577-6543-48E6-A548-91BF5BA83780}" type="datetimeFigureOut">
              <a:rPr lang="es-DO" smtClean="0"/>
              <a:t>1/2/2022</a:t>
            </a:fld>
            <a:endParaRPr lang="es-DO"/>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DO"/>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88BF38-628C-4EFC-82A8-789DBB835579}" type="slidenum">
              <a:rPr lang="es-DO" smtClean="0"/>
              <a:t>‹Nº›</a:t>
            </a:fld>
            <a:endParaRPr lang="es-DO"/>
          </a:p>
        </p:txBody>
      </p:sp>
    </p:spTree>
    <p:extLst>
      <p:ext uri="{BB962C8B-B14F-4D97-AF65-F5344CB8AC3E}">
        <p14:creationId xmlns:p14="http://schemas.microsoft.com/office/powerpoint/2010/main" val="566136579"/>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8.xml"/><Relationship Id="rId7" Type="http://schemas.openxmlformats.org/officeDocument/2006/relationships/image" Target="../media/image5.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emf"/><Relationship Id="rId1" Type="http://schemas.openxmlformats.org/officeDocument/2006/relationships/slideLayout" Target="../slideLayouts/slideLayout47.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emf"/><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7.xml"/><Relationship Id="rId4" Type="http://schemas.openxmlformats.org/officeDocument/2006/relationships/image" Target="../media/image21.emf"/></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46.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image" Target="../media/image22.emf"/><Relationship Id="rId1" Type="http://schemas.openxmlformats.org/officeDocument/2006/relationships/slideLayout" Target="../slideLayouts/slideLayout52.xml"/><Relationship Id="rId6" Type="http://schemas.openxmlformats.org/officeDocument/2006/relationships/image" Target="../media/image19.png"/><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9.xml"/></Relationships>
</file>

<file path=ppt/slides/_rels/slide18.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Layout" Target="../slideLayouts/slideLayout35.xml"/><Relationship Id="rId5" Type="http://schemas.microsoft.com/office/2007/relationships/hdphoto" Target="../media/hdphoto1.wdp"/><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9.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49.xml"/><Relationship Id="rId5" Type="http://schemas.openxmlformats.org/officeDocument/2006/relationships/image" Target="../media/image12.png"/><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89" name="テキスト ボックス 88">
            <a:extLst>
              <a:ext uri="{FF2B5EF4-FFF2-40B4-BE49-F238E27FC236}">
                <a16:creationId xmlns:a16="http://schemas.microsoft.com/office/drawing/2014/main" id="{FD7DE5B8-29A0-40B1-8DD4-14906185CE90}"/>
              </a:ext>
            </a:extLst>
          </p:cNvPr>
          <p:cNvSpPr txBox="1"/>
          <p:nvPr/>
        </p:nvSpPr>
        <p:spPr>
          <a:xfrm>
            <a:off x="419" y="215046"/>
            <a:ext cx="12404319" cy="830997"/>
          </a:xfrm>
          <a:prstGeom prst="rect">
            <a:avLst/>
          </a:prstGeom>
          <a:noFill/>
        </p:spPr>
        <p:txBody>
          <a:bodyPr wrap="square" rtlCol="0">
            <a:spAutoFit/>
          </a:bodyPr>
          <a:lstStyle/>
          <a:p>
            <a:pPr lvl="0" algn="ctr" fontAlgn="ctr">
              <a:defRPr/>
            </a:pPr>
            <a:r>
              <a:rPr lang="es-ES" sz="2400" b="1" dirty="0">
                <a:solidFill>
                  <a:schemeClr val="bg1"/>
                </a:solidFill>
                <a:latin typeface="Century Gothic" panose="020B0502020202020204" pitchFamily="34" charset="0"/>
              </a:rPr>
              <a:t>ACTUALIZACIÓN DE MATRICES DE PROSPECTIVA MUNICIPAL Y LLENADO DE FICHAS DE NUEVAS DEMANDAS COORDINADAS</a:t>
            </a:r>
          </a:p>
        </p:txBody>
      </p:sp>
      <p:sp>
        <p:nvSpPr>
          <p:cNvPr id="43042" name="Freeform 34"/>
          <p:cNvSpPr>
            <a:spLocks/>
          </p:cNvSpPr>
          <p:nvPr/>
        </p:nvSpPr>
        <p:spPr bwMode="auto">
          <a:xfrm>
            <a:off x="6888298" y="3817761"/>
            <a:ext cx="30020" cy="34173"/>
          </a:xfrm>
          <a:custGeom>
            <a:avLst/>
            <a:gdLst/>
            <a:ahLst/>
            <a:cxnLst>
              <a:cxn ang="0">
                <a:pos x="78" y="99"/>
              </a:cxn>
              <a:cxn ang="0">
                <a:pos x="84" y="54"/>
              </a:cxn>
              <a:cxn ang="0">
                <a:pos x="63" y="27"/>
              </a:cxn>
              <a:cxn ang="0">
                <a:pos x="54" y="6"/>
              </a:cxn>
              <a:cxn ang="0">
                <a:pos x="27" y="0"/>
              </a:cxn>
              <a:cxn ang="0">
                <a:pos x="15" y="27"/>
              </a:cxn>
              <a:cxn ang="0">
                <a:pos x="0" y="54"/>
              </a:cxn>
              <a:cxn ang="0">
                <a:pos x="12" y="90"/>
              </a:cxn>
              <a:cxn ang="0">
                <a:pos x="36" y="87"/>
              </a:cxn>
              <a:cxn ang="0">
                <a:pos x="78" y="99"/>
              </a:cxn>
            </a:cxnLst>
            <a:rect l="0" t="0" r="r" b="b"/>
            <a:pathLst>
              <a:path w="84" h="99">
                <a:moveTo>
                  <a:pt x="78" y="99"/>
                </a:moveTo>
                <a:lnTo>
                  <a:pt x="84" y="54"/>
                </a:lnTo>
                <a:lnTo>
                  <a:pt x="63" y="27"/>
                </a:lnTo>
                <a:lnTo>
                  <a:pt x="54" y="6"/>
                </a:lnTo>
                <a:lnTo>
                  <a:pt x="27" y="0"/>
                </a:lnTo>
                <a:lnTo>
                  <a:pt x="15" y="27"/>
                </a:lnTo>
                <a:lnTo>
                  <a:pt x="0" y="54"/>
                </a:lnTo>
                <a:lnTo>
                  <a:pt x="12" y="90"/>
                </a:lnTo>
                <a:lnTo>
                  <a:pt x="36" y="87"/>
                </a:lnTo>
                <a:lnTo>
                  <a:pt x="78" y="99"/>
                </a:lnTo>
                <a:close/>
              </a:path>
            </a:pathLst>
          </a:custGeom>
          <a:solidFill>
            <a:schemeClr val="accent2">
              <a:lumMod val="40000"/>
              <a:lumOff val="60000"/>
            </a:schemeClr>
          </a:solidFill>
          <a:ln w="6350" cmpd="sng">
            <a:solidFill>
              <a:srgbClr val="C00000"/>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black"/>
              </a:solidFill>
              <a:effectLst/>
              <a:uLnTx/>
              <a:uFillTx/>
              <a:latin typeface="Calibri" panose="020F0502020204030204"/>
              <a:ea typeface="ＭＳ Ｐゴシック" pitchFamily="50" charset="-128"/>
              <a:cs typeface="+mn-cs"/>
            </a:endParaRPr>
          </a:p>
        </p:txBody>
      </p:sp>
      <p:pic>
        <p:nvPicPr>
          <p:cNvPr id="2" name="図 1">
            <a:extLst>
              <a:ext uri="{FF2B5EF4-FFF2-40B4-BE49-F238E27FC236}">
                <a16:creationId xmlns:a16="http://schemas.microsoft.com/office/drawing/2014/main" id="{35031BCA-2D9C-45DD-BB67-E03A0BE59624}"/>
              </a:ext>
            </a:extLst>
          </p:cNvPr>
          <p:cNvPicPr>
            <a:picLocks noChangeAspect="1"/>
          </p:cNvPicPr>
          <p:nvPr/>
        </p:nvPicPr>
        <p:blipFill>
          <a:blip r:embed="rId5">
            <a:alphaModFix/>
          </a:blip>
          <a:stretch>
            <a:fillRect/>
          </a:stretch>
        </p:blipFill>
        <p:spPr>
          <a:xfrm>
            <a:off x="4538227" y="2331625"/>
            <a:ext cx="3328704" cy="2194750"/>
          </a:xfrm>
          <a:prstGeom prst="rect">
            <a:avLst/>
          </a:prstGeom>
        </p:spPr>
      </p:pic>
      <p:grpSp>
        <p:nvGrpSpPr>
          <p:cNvPr id="5" name="グループ化 4">
            <a:extLst>
              <a:ext uri="{FF2B5EF4-FFF2-40B4-BE49-F238E27FC236}">
                <a16:creationId xmlns:a16="http://schemas.microsoft.com/office/drawing/2014/main" id="{3BB9585E-7E68-41CA-B40B-D9F2D460ED47}"/>
              </a:ext>
            </a:extLst>
          </p:cNvPr>
          <p:cNvGrpSpPr/>
          <p:nvPr/>
        </p:nvGrpSpPr>
        <p:grpSpPr>
          <a:xfrm>
            <a:off x="6888298" y="3851934"/>
            <a:ext cx="752841" cy="403007"/>
            <a:chOff x="6790620" y="2292484"/>
            <a:chExt cx="1347538" cy="721358"/>
          </a:xfrm>
        </p:grpSpPr>
        <p:pic>
          <p:nvPicPr>
            <p:cNvPr id="12" name="図 11" descr="図形 が含まれている画像&#10;&#10;自動的に生成された説明">
              <a:extLst>
                <a:ext uri="{FF2B5EF4-FFF2-40B4-BE49-F238E27FC236}">
                  <a16:creationId xmlns:a16="http://schemas.microsoft.com/office/drawing/2014/main" id="{A2AE77AE-0462-48E5-A504-61CEEA8054AE}"/>
                </a:ext>
              </a:extLst>
            </p:cNvPr>
            <p:cNvPicPr>
              <a:picLocks noChangeAspect="1"/>
            </p:cNvPicPr>
            <p:nvPr/>
          </p:nvPicPr>
          <p:blipFill>
            <a:blip r:embed="rId6" cstate="print">
              <a:alphaModFix amt="50000"/>
              <a:extLst>
                <a:ext uri="{28A0092B-C50C-407E-A947-70E740481C1C}">
                  <a14:useLocalDpi xmlns:a14="http://schemas.microsoft.com/office/drawing/2010/main" val="0"/>
                </a:ext>
              </a:extLst>
            </a:blip>
            <a:stretch>
              <a:fillRect/>
            </a:stretch>
          </p:blipFill>
          <p:spPr>
            <a:xfrm>
              <a:off x="7748718" y="2864910"/>
              <a:ext cx="389440" cy="126568"/>
            </a:xfrm>
            <a:prstGeom prst="rect">
              <a:avLst/>
            </a:prstGeom>
          </p:spPr>
        </p:pic>
        <p:pic>
          <p:nvPicPr>
            <p:cNvPr id="4" name="図 3" descr="ロゴ&#10;&#10;自動的に生成された説明">
              <a:extLst>
                <a:ext uri="{FF2B5EF4-FFF2-40B4-BE49-F238E27FC236}">
                  <a16:creationId xmlns:a16="http://schemas.microsoft.com/office/drawing/2014/main" id="{82409F32-13CA-4B03-A94D-783B6A5EE89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90620" y="2292484"/>
              <a:ext cx="892681" cy="721358"/>
            </a:xfrm>
            <a:prstGeom prst="rect">
              <a:avLst/>
            </a:prstGeom>
          </p:spPr>
        </p:pic>
      </p:grpSp>
      <p:pic>
        <p:nvPicPr>
          <p:cNvPr id="6" name="Chime-001">
            <a:hlinkClick r:id="" action="ppaction://media"/>
            <a:extLst>
              <a:ext uri="{FF2B5EF4-FFF2-40B4-BE49-F238E27FC236}">
                <a16:creationId xmlns:a16="http://schemas.microsoft.com/office/drawing/2014/main" id="{0FD4DBF9-C7AA-4209-A3C4-2E7D8B69C5E1}"/>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157825" y="456714"/>
            <a:ext cx="347663" cy="347662"/>
          </a:xfrm>
          <a:prstGeom prst="rect">
            <a:avLst/>
          </a:prstGeom>
        </p:spPr>
      </p:pic>
      <p:sp>
        <p:nvSpPr>
          <p:cNvPr id="88" name="テキスト ボックス 87">
            <a:extLst>
              <a:ext uri="{FF2B5EF4-FFF2-40B4-BE49-F238E27FC236}">
                <a16:creationId xmlns:a16="http://schemas.microsoft.com/office/drawing/2014/main" id="{1211EE04-3DDA-414C-BFB9-A6B9B135C743}"/>
              </a:ext>
            </a:extLst>
          </p:cNvPr>
          <p:cNvSpPr txBox="1"/>
          <p:nvPr/>
        </p:nvSpPr>
        <p:spPr>
          <a:xfrm>
            <a:off x="5157753" y="4254941"/>
            <a:ext cx="2989921" cy="55399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DO" sz="18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REPÚBLICA DOMINICANA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DO" sz="11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Territorios Fortalecidos</a:t>
            </a:r>
          </a:p>
        </p:txBody>
      </p:sp>
      <p:sp>
        <p:nvSpPr>
          <p:cNvPr id="11" name="テキスト ボックス 10">
            <a:extLst>
              <a:ext uri="{FF2B5EF4-FFF2-40B4-BE49-F238E27FC236}">
                <a16:creationId xmlns:a16="http://schemas.microsoft.com/office/drawing/2014/main" id="{18B016F6-60EB-4828-84E0-E1A80682FE4C}"/>
              </a:ext>
            </a:extLst>
          </p:cNvPr>
          <p:cNvSpPr txBox="1"/>
          <p:nvPr/>
        </p:nvSpPr>
        <p:spPr>
          <a:xfrm>
            <a:off x="3048000" y="5680250"/>
            <a:ext cx="6096000" cy="76944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s-DO" altLang="ja-JP" sz="4400" b="1" i="0" u="none" strike="noStrike" kern="1200" cap="none" spc="0" normalizeH="0" baseline="0" noProof="0" dirty="0">
                <a:ln>
                  <a:noFill/>
                </a:ln>
                <a:solidFill>
                  <a:prstClr val="white"/>
                </a:solidFill>
                <a:effectLst/>
                <a:uLnTx/>
                <a:uFillTx/>
                <a:latin typeface="Century Gothic" panose="020B0502020202020204" pitchFamily="34" charset="0"/>
                <a:ea typeface="游ゴシック" panose="020B0400000000000000" pitchFamily="50" charset="-128"/>
                <a:cs typeface="+mn-cs"/>
              </a:rPr>
              <a:t>A-PMD03</a:t>
            </a:r>
          </a:p>
        </p:txBody>
      </p:sp>
    </p:spTree>
    <p:extLst>
      <p:ext uri="{BB962C8B-B14F-4D97-AF65-F5344CB8AC3E}">
        <p14:creationId xmlns:p14="http://schemas.microsoft.com/office/powerpoint/2010/main" val="3592234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par>
                                <p:cTn id="7" presetID="26" presetClass="emph" presetSubtype="0" fill="hold" nodeType="withEffect">
                                  <p:stCondLst>
                                    <p:cond delay="0"/>
                                  </p:stCondLst>
                                  <p:childTnLst>
                                    <p:animEffect transition="out" filter="fade">
                                      <p:cBhvr>
                                        <p:cTn id="8" dur="400" tmFilter="0, 0; .2, .5; .8, .5; 1, 0"/>
                                        <p:tgtEl>
                                          <p:spTgt spid="2"/>
                                        </p:tgtEl>
                                      </p:cBhvr>
                                    </p:animEffect>
                                    <p:animScale>
                                      <p:cBhvr>
                                        <p:cTn id="9" dur="200" autoRev="1" fill="hold"/>
                                        <p:tgtEl>
                                          <p:spTgt spid="2"/>
                                        </p:tgtEl>
                                      </p:cBhvr>
                                      <p:by x="105000" y="105000"/>
                                    </p:animScale>
                                  </p:childTnLst>
                                </p:cTn>
                              </p:par>
                              <p:par>
                                <p:cTn id="10" presetID="10"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9"/>
                                        </p:tgtEl>
                                        <p:attrNameLst>
                                          <p:attrName>style.visibility</p:attrName>
                                        </p:attrNameLst>
                                      </p:cBhvr>
                                      <p:to>
                                        <p:strVal val="visible"/>
                                      </p:to>
                                    </p:set>
                                    <p:animEffect transition="in" filter="fade">
                                      <p:cBhvr>
                                        <p:cTn id="15" dur="500"/>
                                        <p:tgtEl>
                                          <p:spTgt spid="89"/>
                                        </p:tgtEl>
                                      </p:cBhvr>
                                    </p:animEffect>
                                  </p:childTnLst>
                                </p:cTn>
                              </p:par>
                              <p:par>
                                <p:cTn id="16" presetID="22" presetClass="entr" presetSubtype="8" fill="hold" grpId="0" nodeType="withEffect">
                                  <p:stCondLst>
                                    <p:cond delay="0"/>
                                  </p:stCondLst>
                                  <p:iterate type="lt">
                                    <p:tmPct val="10000"/>
                                  </p:iterate>
                                  <p:childTnLst>
                                    <p:set>
                                      <p:cBhvr>
                                        <p:cTn id="17" dur="1" fill="hold">
                                          <p:stCondLst>
                                            <p:cond delay="0"/>
                                          </p:stCondLst>
                                        </p:cTn>
                                        <p:tgtEl>
                                          <p:spTgt spid="88"/>
                                        </p:tgtEl>
                                        <p:attrNameLst>
                                          <p:attrName>style.visibility</p:attrName>
                                        </p:attrNameLst>
                                      </p:cBhvr>
                                      <p:to>
                                        <p:strVal val="visible"/>
                                      </p:to>
                                    </p:set>
                                    <p:animEffect transition="in" filter="wipe(left)">
                                      <p:cBhvr>
                                        <p:cTn id="1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9" fill="hold" display="0">
                  <p:stCondLst>
                    <p:cond delay="indefinite"/>
                  </p:stCondLst>
                  <p:endCondLst>
                    <p:cond evt="onStopAudio" delay="0">
                      <p:tgtEl>
                        <p:sldTgt/>
                      </p:tgtEl>
                    </p:cond>
                  </p:endCondLst>
                </p:cTn>
                <p:tgtEl>
                  <p:spTgt spid="6"/>
                </p:tgtEl>
              </p:cMediaNode>
            </p:audio>
          </p:childTnLst>
        </p:cTn>
      </p:par>
    </p:tnLst>
    <p:bldLst>
      <p:bldP spid="89" grpId="0"/>
      <p:bldP spid="8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3605EB99-5C21-48F1-83D0-75E635B8294B}"/>
              </a:ext>
            </a:extLst>
          </p:cNvPr>
          <p:cNvSpPr txBox="1"/>
          <p:nvPr/>
        </p:nvSpPr>
        <p:spPr>
          <a:xfrm>
            <a:off x="278140" y="3717381"/>
            <a:ext cx="5255581" cy="2185214"/>
          </a:xfrm>
          <a:prstGeom prst="rect">
            <a:avLst/>
          </a:prstGeom>
          <a:noFill/>
        </p:spPr>
        <p:txBody>
          <a:bodyPr wrap="square" rtlCol="0">
            <a:spAutoFit/>
          </a:bodyPr>
          <a:lstStyle/>
          <a:p>
            <a:pPr algn="just"/>
            <a:r>
              <a:rPr lang="es-MX" altLang="ja-JP" sz="1400" b="1" dirty="0">
                <a:latin typeface="Century Gothic" panose="020B0502020202020204" pitchFamily="34" charset="0"/>
                <a:cs typeface="Arial" panose="020B0604020202020204" pitchFamily="34" charset="0"/>
              </a:rPr>
              <a:t>Para saber el grado de priorización de cada demanda identificada: </a:t>
            </a:r>
          </a:p>
          <a:p>
            <a:pPr marL="342900" indent="-342900" algn="just">
              <a:buFont typeface="+mj-lt"/>
              <a:buAutoNum type="arabicPeriod"/>
            </a:pPr>
            <a:r>
              <a:rPr lang="es-MX" altLang="ja-JP" sz="1200" dirty="0">
                <a:latin typeface="Century Gothic" panose="020B0502020202020204" pitchFamily="34" charset="0"/>
                <a:cs typeface="Arial" panose="020B0604020202020204" pitchFamily="34" charset="0"/>
              </a:rPr>
              <a:t>Se utiliza una la matriz de priorización para demandas de competencia municipal que menciona 8 ítems de priorización, que da la idea de cuales de ellas serán mas importantes. </a:t>
            </a:r>
            <a:r>
              <a:rPr lang="es-CL" sz="1200" dirty="0">
                <a:latin typeface="Century Gothic" panose="020B0502020202020204" pitchFamily="34" charset="0"/>
                <a:cs typeface="Arial" panose="020B0604020202020204" pitchFamily="34" charset="0"/>
              </a:rPr>
              <a:t>Cada demanda se evalúa a través de estos ítems y se va dando la puntuación entre 1 a 3, siendo 1 el menor puntaje, </a:t>
            </a:r>
          </a:p>
          <a:p>
            <a:pPr marL="342900" indent="-342900" algn="just">
              <a:buFont typeface="+mj-lt"/>
              <a:buAutoNum type="arabicPeriod"/>
            </a:pPr>
            <a:r>
              <a:rPr lang="es-CL" sz="1200" dirty="0">
                <a:latin typeface="Century Gothic" panose="020B0502020202020204" pitchFamily="34" charset="0"/>
                <a:cs typeface="Arial" panose="020B0604020202020204" pitchFamily="34" charset="0"/>
              </a:rPr>
              <a:t>Al finalizar el llenado de los 8 ítems, y se realiza la sumatoria y los que queden con mayor puntaje, son las demandas con mayor prioridad, tomando en cuenta que los resultados deben se estar dentro del rango 8 a 24 puntos.</a:t>
            </a:r>
            <a:endParaRPr lang="es-DO" sz="1200" dirty="0">
              <a:latin typeface="Century Gothic" panose="020B0502020202020204" pitchFamily="34" charset="0"/>
            </a:endParaRPr>
          </a:p>
        </p:txBody>
      </p:sp>
      <p:sp>
        <p:nvSpPr>
          <p:cNvPr id="3" name="CuadroTexto 2">
            <a:extLst>
              <a:ext uri="{FF2B5EF4-FFF2-40B4-BE49-F238E27FC236}">
                <a16:creationId xmlns:a16="http://schemas.microsoft.com/office/drawing/2014/main" id="{B7E3F9E1-1215-46D9-8326-9E97F60634F7}"/>
              </a:ext>
            </a:extLst>
          </p:cNvPr>
          <p:cNvSpPr txBox="1"/>
          <p:nvPr/>
        </p:nvSpPr>
        <p:spPr>
          <a:xfrm>
            <a:off x="469008" y="5971783"/>
            <a:ext cx="5703904" cy="73866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CL" sz="1400" dirty="0">
                <a:latin typeface="Century Gothic" panose="020B0502020202020204" pitchFamily="34" charset="0"/>
              </a:rPr>
              <a:t>El resultado de esta matriz no se visualiza dentro de la plantilla del PMD, pero es utilizada para presentar la matriz de resultados de demandas priorizadas municipales por eje.</a:t>
            </a:r>
            <a:endParaRPr lang="es-DO" sz="1400" dirty="0">
              <a:latin typeface="Century Gothic" panose="020B0502020202020204" pitchFamily="34" charset="0"/>
            </a:endParaRPr>
          </a:p>
        </p:txBody>
      </p:sp>
      <p:pic>
        <p:nvPicPr>
          <p:cNvPr id="5" name="Imagen 4">
            <a:extLst>
              <a:ext uri="{FF2B5EF4-FFF2-40B4-BE49-F238E27FC236}">
                <a16:creationId xmlns:a16="http://schemas.microsoft.com/office/drawing/2014/main" id="{109293B4-44B2-4BD1-80DD-9666C5DCE9DE}"/>
              </a:ext>
            </a:extLst>
          </p:cNvPr>
          <p:cNvPicPr>
            <a:picLocks noChangeAspect="1"/>
          </p:cNvPicPr>
          <p:nvPr/>
        </p:nvPicPr>
        <p:blipFill>
          <a:blip r:embed="rId2"/>
          <a:stretch>
            <a:fillRect/>
          </a:stretch>
        </p:blipFill>
        <p:spPr>
          <a:xfrm>
            <a:off x="469009" y="869534"/>
            <a:ext cx="8211845" cy="2743096"/>
          </a:xfrm>
          <a:prstGeom prst="rect">
            <a:avLst/>
          </a:prstGeom>
          <a:ln>
            <a:solidFill>
              <a:schemeClr val="tx1"/>
            </a:solidFill>
          </a:ln>
        </p:spPr>
      </p:pic>
      <p:sp>
        <p:nvSpPr>
          <p:cNvPr id="10" name="CuadroTexto 9">
            <a:extLst>
              <a:ext uri="{FF2B5EF4-FFF2-40B4-BE49-F238E27FC236}">
                <a16:creationId xmlns:a16="http://schemas.microsoft.com/office/drawing/2014/main" id="{B8E3C7B6-4B8A-4C97-9996-A7E750FB2BAB}"/>
              </a:ext>
            </a:extLst>
          </p:cNvPr>
          <p:cNvSpPr txBox="1"/>
          <p:nvPr/>
        </p:nvSpPr>
        <p:spPr>
          <a:xfrm>
            <a:off x="469008" y="147553"/>
            <a:ext cx="6764785" cy="646331"/>
          </a:xfrm>
          <a:prstGeom prst="rect">
            <a:avLst/>
          </a:prstGeom>
          <a:noFill/>
        </p:spPr>
        <p:txBody>
          <a:bodyPr wrap="square">
            <a:spAutoFit/>
          </a:bodyPr>
          <a:lstStyle/>
          <a:p>
            <a:r>
              <a:rPr lang="es-ES" b="1" dirty="0">
                <a:latin typeface="Century Gothic" panose="020B0502020202020204" pitchFamily="34" charset="0"/>
              </a:rPr>
              <a:t>PMD05-F03 MATRIZ DE PRIORIZACIÓN Y RESULTADOS DE DEMANDAS LOCALES POR EJE.</a:t>
            </a:r>
          </a:p>
        </p:txBody>
      </p:sp>
      <p:pic>
        <p:nvPicPr>
          <p:cNvPr id="2" name="Imagen 1">
            <a:extLst>
              <a:ext uri="{FF2B5EF4-FFF2-40B4-BE49-F238E27FC236}">
                <a16:creationId xmlns:a16="http://schemas.microsoft.com/office/drawing/2014/main" id="{0FF3611D-694F-407D-9BC2-961F29E15515}"/>
              </a:ext>
            </a:extLst>
          </p:cNvPr>
          <p:cNvPicPr>
            <a:picLocks noChangeAspect="1"/>
          </p:cNvPicPr>
          <p:nvPr/>
        </p:nvPicPr>
        <p:blipFill>
          <a:blip r:embed="rId3"/>
          <a:stretch>
            <a:fillRect/>
          </a:stretch>
        </p:blipFill>
        <p:spPr>
          <a:xfrm>
            <a:off x="5839999" y="3717381"/>
            <a:ext cx="3139940" cy="2369494"/>
          </a:xfrm>
          <a:prstGeom prst="rect">
            <a:avLst/>
          </a:prstGeom>
        </p:spPr>
      </p:pic>
      <p:sp>
        <p:nvSpPr>
          <p:cNvPr id="12" name="CuadroTexto 11">
            <a:extLst>
              <a:ext uri="{FF2B5EF4-FFF2-40B4-BE49-F238E27FC236}">
                <a16:creationId xmlns:a16="http://schemas.microsoft.com/office/drawing/2014/main" id="{5E5569F8-47E6-4361-A63B-61B6629E7174}"/>
              </a:ext>
            </a:extLst>
          </p:cNvPr>
          <p:cNvSpPr txBox="1"/>
          <p:nvPr/>
        </p:nvSpPr>
        <p:spPr>
          <a:xfrm>
            <a:off x="6401508" y="4289420"/>
            <a:ext cx="2326156" cy="170816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just"/>
            <a:r>
              <a:rPr lang="es-CL" sz="1050" dirty="0">
                <a:latin typeface="Century Gothic" panose="020B0502020202020204" pitchFamily="34" charset="0"/>
              </a:rPr>
              <a:t>Tomando el resultado de la matriz de priorización, y visualizando las demandas que quedaron con mayor puntuación, se irán colocando en la matriz de resultados de demandas priorizadas por eje, según el orden de prioridad, considerando que las de mayor puntaje son de mayor prioridad.</a:t>
            </a:r>
            <a:endParaRPr lang="es-DO" sz="1050" dirty="0">
              <a:latin typeface="Century Gothic" panose="020B0502020202020204" pitchFamily="34" charset="0"/>
            </a:endParaRPr>
          </a:p>
        </p:txBody>
      </p:sp>
      <p:cxnSp>
        <p:nvCxnSpPr>
          <p:cNvPr id="9" name="Conector: curvado 8">
            <a:extLst>
              <a:ext uri="{FF2B5EF4-FFF2-40B4-BE49-F238E27FC236}">
                <a16:creationId xmlns:a16="http://schemas.microsoft.com/office/drawing/2014/main" id="{5EF6A1AC-356F-4348-99B4-E974B9DBD715}"/>
              </a:ext>
            </a:extLst>
          </p:cNvPr>
          <p:cNvCxnSpPr>
            <a:cxnSpLocks/>
            <a:stCxn id="12" idx="1"/>
          </p:cNvCxnSpPr>
          <p:nvPr/>
        </p:nvCxnSpPr>
        <p:spPr>
          <a:xfrm rot="10800000" flipV="1">
            <a:off x="6096897" y="5143500"/>
            <a:ext cx="304613" cy="1398160"/>
          </a:xfrm>
          <a:prstGeom prst="curvedConnector2">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CuadroTexto 13">
            <a:extLst>
              <a:ext uri="{FF2B5EF4-FFF2-40B4-BE49-F238E27FC236}">
                <a16:creationId xmlns:a16="http://schemas.microsoft.com/office/drawing/2014/main" id="{EEB6135E-72B3-409D-975C-4F703F2AF1BD}"/>
              </a:ext>
            </a:extLst>
          </p:cNvPr>
          <p:cNvSpPr txBox="1"/>
          <p:nvPr/>
        </p:nvSpPr>
        <p:spPr>
          <a:xfrm>
            <a:off x="6960096" y="147553"/>
            <a:ext cx="1584176" cy="400110"/>
          </a:xfrm>
          <a:prstGeom prst="rect">
            <a:avLst/>
          </a:prstGeom>
          <a:noFill/>
        </p:spPr>
        <p:txBody>
          <a:bodyPr wrap="square">
            <a:spAutoFit/>
          </a:bodyPr>
          <a:lstStyle/>
          <a:p>
            <a:r>
              <a:rPr lang="es-CL" sz="2000" b="1" dirty="0">
                <a:solidFill>
                  <a:srgbClr val="FF0000"/>
                </a:solidFill>
                <a:latin typeface="Century Gothic" panose="020B0502020202020204" pitchFamily="34" charset="0"/>
              </a:rPr>
              <a:t>Actualizar</a:t>
            </a:r>
            <a:endParaRPr lang="es-DO" sz="2000" dirty="0">
              <a:solidFill>
                <a:srgbClr val="FF0000"/>
              </a:solidFill>
            </a:endParaRPr>
          </a:p>
        </p:txBody>
      </p:sp>
      <p:sp>
        <p:nvSpPr>
          <p:cNvPr id="11" name="Rectángulo 10">
            <a:extLst>
              <a:ext uri="{FF2B5EF4-FFF2-40B4-BE49-F238E27FC236}">
                <a16:creationId xmlns:a16="http://schemas.microsoft.com/office/drawing/2014/main" id="{667419B9-A294-4D76-A11F-16000DED3091}"/>
              </a:ext>
            </a:extLst>
          </p:cNvPr>
          <p:cNvSpPr/>
          <p:nvPr/>
        </p:nvSpPr>
        <p:spPr>
          <a:xfrm>
            <a:off x="0" y="0"/>
            <a:ext cx="191344"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438413222"/>
      </p:ext>
    </p:extLst>
  </p:cSld>
  <p:clrMapOvr>
    <a:masterClrMapping/>
  </p:clrMapOvr>
  <mc:AlternateContent xmlns:mc="http://schemas.openxmlformats.org/markup-compatibility/2006" xmlns:p14="http://schemas.microsoft.com/office/powerpoint/2010/main">
    <mc:Choice Requires="p14">
      <p:transition spd="slow" p14:dur="2000" advTm="106381"/>
    </mc:Choice>
    <mc:Fallback xmlns="">
      <p:transition spd="slow" advTm="106381"/>
    </mc:Fallback>
  </mc:AlternateContent>
  <p:extLst>
    <p:ext uri="{3A86A75C-4F4B-4683-9AE1-C65F6400EC91}">
      <p14:laserTraceLst xmlns:p14="http://schemas.microsoft.com/office/powerpoint/2010/main">
        <p14:tracePtLst>
          <p14:tracePt t="527" x="11991975" y="2278063"/>
          <p14:tracePt t="535" x="11853863" y="2201863"/>
          <p14:tracePt t="543" x="11753850" y="2101850"/>
          <p14:tracePt t="553" x="11653838" y="2039938"/>
          <p14:tracePt t="560" x="11553825" y="1952625"/>
          <p14:tracePt t="568" x="11466513" y="1901825"/>
          <p14:tracePt t="576" x="11377613" y="1852613"/>
          <p14:tracePt t="584" x="11328400" y="1789113"/>
          <p14:tracePt t="592" x="11277600" y="1752600"/>
          <p14:tracePt t="599" x="11241088" y="1714500"/>
          <p14:tracePt t="607" x="11164888" y="1676400"/>
          <p14:tracePt t="616" x="11090275" y="1639888"/>
          <p14:tracePt t="623" x="11041063" y="1601788"/>
          <p14:tracePt t="631" x="10964863" y="1527175"/>
          <p14:tracePt t="640" x="10877550" y="1476375"/>
          <p14:tracePt t="648" x="10802938" y="1427163"/>
          <p14:tracePt t="656" x="10715625" y="1376363"/>
          <p14:tracePt t="664" x="10602913" y="1301750"/>
          <p14:tracePt t="672" x="10502900" y="1214438"/>
          <p14:tracePt t="679" x="10390188" y="1138238"/>
          <p14:tracePt t="687" x="10239375" y="1014413"/>
          <p14:tracePt t="695" x="10052050" y="925513"/>
          <p14:tracePt t="704" x="9826625" y="801688"/>
          <p14:tracePt t="711" x="9613900" y="663575"/>
          <p14:tracePt t="719" x="9424988" y="563563"/>
          <p14:tracePt t="728" x="9212263" y="500063"/>
          <p14:tracePt t="738" x="8950325" y="425450"/>
          <p14:tracePt t="746" x="8737600" y="363538"/>
          <p14:tracePt t="754" x="8586788" y="325438"/>
          <p14:tracePt t="761" x="8474075" y="300038"/>
          <p14:tracePt t="768" x="8412163" y="274638"/>
          <p14:tracePt t="776" x="8374063" y="250825"/>
          <p14:tracePt t="785" x="8335963" y="212725"/>
          <p14:tracePt t="792" x="8274050" y="187325"/>
          <p14:tracePt t="800" x="8235950" y="174625"/>
          <p14:tracePt t="808" x="8186738" y="174625"/>
          <p14:tracePt t="816" x="8135938" y="161925"/>
          <p14:tracePt t="823" x="8061325" y="138113"/>
          <p14:tracePt t="831" x="7986713" y="138113"/>
          <p14:tracePt t="839" x="7923213" y="138113"/>
          <p14:tracePt t="847" x="7874000" y="138113"/>
          <p14:tracePt t="855" x="7785100" y="138113"/>
          <p14:tracePt t="863" x="7697788" y="138113"/>
          <p14:tracePt t="872" x="7597775" y="138113"/>
          <p14:tracePt t="879" x="7548563" y="138113"/>
          <p14:tracePt t="894" x="7497763" y="138113"/>
          <p14:tracePt t="895" x="7459663" y="138113"/>
          <p14:tracePt t="903" x="7410450" y="138113"/>
          <p14:tracePt t="912" x="7372350" y="138113"/>
          <p14:tracePt t="920" x="7335838" y="138113"/>
          <p14:tracePt t="928" x="7310438" y="138113"/>
          <p14:tracePt t="936" x="7285038" y="138113"/>
          <p14:tracePt t="943" x="7259638" y="138113"/>
          <p14:tracePt t="952" x="7235825" y="138113"/>
          <p14:tracePt t="960" x="7223125" y="138113"/>
          <p14:tracePt t="967" x="7210425" y="138113"/>
          <p14:tracePt t="976" x="7197725" y="138113"/>
          <p14:tracePt t="984" x="7185025" y="150813"/>
          <p14:tracePt t="992" x="7159625" y="161925"/>
          <p14:tracePt t="1001" x="7134225" y="161925"/>
          <p14:tracePt t="1008" x="7097713" y="161925"/>
          <p14:tracePt t="1016" x="7085013" y="161925"/>
          <p14:tracePt t="1023" x="7059613" y="174625"/>
          <p14:tracePt t="1032" x="7046913" y="187325"/>
          <p14:tracePt t="1040" x="7034213" y="187325"/>
          <p14:tracePt t="1048" x="7021513" y="200025"/>
          <p14:tracePt t="1055" x="6997700" y="212725"/>
          <p14:tracePt t="1064" x="6985000" y="212725"/>
          <p14:tracePt t="1072" x="6959600" y="238125"/>
          <p14:tracePt t="1080" x="6910388" y="263525"/>
          <p14:tracePt t="1087" x="6897688" y="274638"/>
          <p14:tracePt t="1096" x="6884988" y="300038"/>
          <p14:tracePt t="1104" x="6859588" y="300038"/>
          <p14:tracePt t="1111" x="6834188" y="300038"/>
          <p14:tracePt t="1120" x="6821488" y="312738"/>
          <p14:tracePt t="1168" x="6821488" y="325438"/>
          <p14:tracePt t="1177" x="6821488" y="338138"/>
          <p14:tracePt t="1185" x="6821488" y="350838"/>
          <p14:tracePt t="1200" x="6821488" y="363538"/>
          <p14:tracePt t="1216" x="6821488" y="374650"/>
          <p14:tracePt t="1223" x="6821488" y="400050"/>
          <p14:tracePt t="1231" x="6834188" y="412750"/>
          <p14:tracePt t="1239" x="6834188" y="425450"/>
          <p14:tracePt t="1247" x="6846888" y="425450"/>
          <p14:tracePt t="1256" x="6846888" y="438150"/>
          <p14:tracePt t="1271" x="6859588" y="438150"/>
          <p14:tracePt t="1839" x="6872288" y="438150"/>
          <p14:tracePt t="1856" x="6884988" y="425450"/>
          <p14:tracePt t="1864" x="6897688" y="425450"/>
          <p14:tracePt t="1872" x="6897688" y="412750"/>
          <p14:tracePt t="1879" x="6910388" y="400050"/>
          <p14:tracePt t="1920" x="6910388" y="387350"/>
          <p14:tracePt t="1927" x="6910388" y="374650"/>
          <p14:tracePt t="1936" x="6910388" y="363538"/>
          <p14:tracePt t="1943" x="6910388" y="350838"/>
          <p14:tracePt t="2711" x="6921500" y="350838"/>
          <p14:tracePt t="2727" x="6921500" y="374650"/>
          <p14:tracePt t="2743" x="6921500" y="387350"/>
          <p14:tracePt t="2752" x="6921500" y="400050"/>
          <p14:tracePt t="2760" x="6921500" y="412750"/>
          <p14:tracePt t="2767" x="6921500" y="425450"/>
          <p14:tracePt t="2776" x="6921500" y="438150"/>
          <p14:tracePt t="2783" x="6921500" y="450850"/>
          <p14:tracePt t="2794" x="6921500" y="463550"/>
          <p14:tracePt t="3224" x="6910388" y="463550"/>
          <p14:tracePt t="3289" x="6897688" y="463550"/>
          <p14:tracePt t="3417" x="6884988" y="463550"/>
          <p14:tracePt t="3433" x="6884988" y="450850"/>
          <p14:tracePt t="3442" x="6872288" y="450850"/>
          <p14:tracePt t="3457" x="6872288" y="425450"/>
          <p14:tracePt t="6649" x="6872288" y="412750"/>
          <p14:tracePt t="6839" x="6884988" y="412750"/>
          <p14:tracePt t="6895" x="6897688" y="412750"/>
          <p14:tracePt t="6911" x="6910388" y="412750"/>
          <p14:tracePt t="7728" x="6897688" y="412750"/>
          <p14:tracePt t="7737" x="6884988" y="412750"/>
          <p14:tracePt t="7744" x="6859588" y="400050"/>
          <p14:tracePt t="7759" x="6834188" y="400050"/>
          <p14:tracePt t="7768" x="6834188" y="387350"/>
          <p14:tracePt t="7775" x="6821488" y="387350"/>
          <p14:tracePt t="7784" x="6784975" y="363538"/>
          <p14:tracePt t="7792" x="6746875" y="338138"/>
          <p14:tracePt t="7800" x="6721475" y="312738"/>
          <p14:tracePt t="7807" x="6696075" y="300038"/>
          <p14:tracePt t="7815" x="6646863" y="274638"/>
          <p14:tracePt t="7824" x="6584950" y="250825"/>
          <p14:tracePt t="7832" x="6408738" y="250825"/>
          <p14:tracePt t="7839" x="6183313" y="250825"/>
          <p14:tracePt t="7848" x="5845175" y="250825"/>
          <p14:tracePt t="7856" x="5570538" y="250825"/>
          <p14:tracePt t="7863" x="5394325" y="250825"/>
          <p14:tracePt t="7871" x="5245100" y="250825"/>
          <p14:tracePt t="7893" x="4968875" y="250825"/>
          <p14:tracePt t="7896" x="4843463" y="250825"/>
          <p14:tracePt t="7904" x="4719638" y="250825"/>
          <p14:tracePt t="7911" x="4606925" y="250825"/>
          <p14:tracePt t="7921" x="4494213" y="250825"/>
          <p14:tracePt t="7929" x="4343400" y="250825"/>
          <p14:tracePt t="7937" x="4192588" y="250825"/>
          <p14:tracePt t="7946" x="4005263" y="250825"/>
          <p14:tracePt t="7952" x="3843338" y="250825"/>
          <p14:tracePt t="7960" x="3643313" y="250825"/>
          <p14:tracePt t="7968" x="3354388" y="250825"/>
          <p14:tracePt t="7976" x="3141663" y="225425"/>
          <p14:tracePt t="7984" x="2916238" y="174625"/>
          <p14:tracePt t="7993" x="2703513" y="112713"/>
          <p14:tracePt t="7999" x="2554288" y="100013"/>
          <p14:tracePt t="8008" x="2403475" y="74613"/>
          <p14:tracePt t="8015" x="2252663" y="38100"/>
          <p14:tracePt t="8023" x="2116138" y="12700"/>
          <p14:tracePt t="8271" x="814388" y="50800"/>
          <p14:tracePt t="8279" x="763588" y="87313"/>
          <p14:tracePt t="8288" x="725488" y="112713"/>
          <p14:tracePt t="8295" x="688975" y="138113"/>
          <p14:tracePt t="8303" x="625475" y="161925"/>
          <p14:tracePt t="8312" x="600075" y="174625"/>
          <p14:tracePt t="8320" x="563563" y="174625"/>
          <p14:tracePt t="8328" x="512763" y="187325"/>
          <p14:tracePt t="8337" x="476250" y="200025"/>
          <p14:tracePt t="8347" x="438150" y="212725"/>
          <p14:tracePt t="8353" x="400050" y="225425"/>
          <p14:tracePt t="8362" x="387350" y="225425"/>
          <p14:tracePt t="8376" x="376238" y="225425"/>
          <p14:tracePt t="8394" x="363538" y="225425"/>
          <p14:tracePt t="8400" x="350838" y="238125"/>
          <p14:tracePt t="8464" x="338138" y="238125"/>
          <p14:tracePt t="8480" x="338138" y="250825"/>
          <p14:tracePt t="8488" x="325438" y="250825"/>
          <p14:tracePt t="8496" x="312738" y="263525"/>
          <p14:tracePt t="8536" x="300038" y="274638"/>
          <p14:tracePt t="8568" x="300038" y="287338"/>
          <p14:tracePt t="8575" x="312738" y="287338"/>
          <p14:tracePt t="8583" x="325438" y="287338"/>
          <p14:tracePt t="8592" x="338138" y="300038"/>
          <p14:tracePt t="8600" x="350838" y="300038"/>
          <p14:tracePt t="8607" x="363538" y="300038"/>
          <p14:tracePt t="8616" x="363538" y="312738"/>
          <p14:tracePt t="8632" x="387350" y="312738"/>
          <p14:tracePt t="8672" x="400050" y="312738"/>
          <p14:tracePt t="8680" x="412750" y="312738"/>
          <p14:tracePt t="8695" x="425450" y="325438"/>
          <p14:tracePt t="8703" x="438150" y="338138"/>
          <p14:tracePt t="8847" x="438150" y="350838"/>
          <p14:tracePt t="8856" x="438150" y="374650"/>
          <p14:tracePt t="8864" x="425450" y="387350"/>
          <p14:tracePt t="8872" x="400050" y="400050"/>
          <p14:tracePt t="8879" x="400050" y="412750"/>
          <p14:tracePt t="8893" x="387350" y="425450"/>
          <p14:tracePt t="8895" x="376238" y="438150"/>
          <p14:tracePt t="9120" x="376238" y="463550"/>
          <p14:tracePt t="9505" x="400050" y="463550"/>
          <p14:tracePt t="9705" x="412750" y="463550"/>
          <p14:tracePt t="9711" x="425450" y="463550"/>
          <p14:tracePt t="12456" x="438150" y="463550"/>
          <p14:tracePt t="12463" x="450850" y="525463"/>
          <p14:tracePt t="12472" x="463550" y="638175"/>
          <p14:tracePt t="12480" x="463550" y="788988"/>
          <p14:tracePt t="12488" x="450850" y="938213"/>
          <p14:tracePt t="12496" x="400050" y="1114425"/>
          <p14:tracePt t="12504" x="363538" y="1263650"/>
          <p14:tracePt t="12512" x="350838" y="1376363"/>
          <p14:tracePt t="12519" x="338138" y="1501775"/>
          <p14:tracePt t="12528" x="312738" y="1601788"/>
          <p14:tracePt t="12536" x="312738" y="1701800"/>
          <p14:tracePt t="12543" x="312738" y="1789113"/>
          <p14:tracePt t="12552" x="312738" y="1889125"/>
          <p14:tracePt t="12560" x="312738" y="1952625"/>
          <p14:tracePt t="12567" x="312738" y="2027238"/>
          <p14:tracePt t="12575" x="312738" y="2089150"/>
          <p14:tracePt t="12583" x="312738" y="2139950"/>
          <p14:tracePt t="12592" x="312738" y="2214563"/>
          <p14:tracePt t="12600" x="312738" y="2265363"/>
          <p14:tracePt t="12609" x="312738" y="2290763"/>
          <p14:tracePt t="12616" x="300038" y="2327275"/>
          <p14:tracePt t="12623" x="287338" y="2365375"/>
          <p14:tracePt t="12632" x="287338" y="2403475"/>
          <p14:tracePt t="12639" x="287338" y="2439988"/>
          <p14:tracePt t="12647" x="287338" y="2490788"/>
          <p14:tracePt t="12657" x="287338" y="2527300"/>
          <p14:tracePt t="12666" x="287338" y="2578100"/>
          <p14:tracePt t="12673" x="287338" y="2603500"/>
          <p14:tracePt t="12682" x="300038" y="2640013"/>
          <p14:tracePt t="12689" x="312738" y="2716213"/>
          <p14:tracePt t="12698" x="312738" y="2765425"/>
          <p14:tracePt t="12705" x="312738" y="2816225"/>
          <p14:tracePt t="12712" x="312738" y="2865438"/>
          <p14:tracePt t="12719" x="312738" y="2941638"/>
          <p14:tracePt t="12727" x="300038" y="3016250"/>
          <p14:tracePt t="12735" x="274638" y="3065463"/>
          <p14:tracePt t="12743" x="263525" y="3116263"/>
          <p14:tracePt t="12752" x="250825" y="3178175"/>
          <p14:tracePt t="12759" x="250825" y="3216275"/>
          <p14:tracePt t="12767" x="250825" y="3241675"/>
          <p14:tracePt t="12775" x="250825" y="3278188"/>
          <p14:tracePt t="12783" x="250825" y="3303588"/>
          <p14:tracePt t="12792" x="250825" y="3328988"/>
          <p14:tracePt t="12799" x="250825" y="3354388"/>
          <p14:tracePt t="12809" x="250825" y="3378200"/>
          <p14:tracePt t="12816" x="250825" y="3403600"/>
          <p14:tracePt t="12823" x="250825" y="3429000"/>
          <p14:tracePt t="12832" x="250825" y="3441700"/>
          <p14:tracePt t="12840" x="250825" y="3454400"/>
          <p14:tracePt t="12847" x="250825" y="3490913"/>
          <p14:tracePt t="12856" x="263525" y="3516313"/>
          <p14:tracePt t="12864" x="263525" y="3554413"/>
          <p14:tracePt t="12872" x="274638" y="3590925"/>
          <p14:tracePt t="12880" x="274638" y="3616325"/>
          <p14:tracePt t="12888" x="287338" y="3629025"/>
          <p14:tracePt t="12895" x="287338" y="3641725"/>
          <p14:tracePt t="12904" x="300038" y="3654425"/>
          <p14:tracePt t="12911" x="300038" y="3679825"/>
          <p14:tracePt t="12919" x="300038" y="3692525"/>
          <p14:tracePt t="12927" x="300038" y="3703638"/>
          <p14:tracePt t="12952" x="300038" y="3729038"/>
          <p14:tracePt t="12984" x="300038" y="3741738"/>
          <p14:tracePt t="12992" x="300038" y="3754438"/>
          <p14:tracePt t="13000" x="300038" y="3767138"/>
          <p14:tracePt t="13008" x="300038" y="3779838"/>
          <p14:tracePt t="13016" x="300038" y="3792538"/>
          <p14:tracePt t="13032" x="300038" y="3816350"/>
          <p14:tracePt t="13039" x="300038" y="3829050"/>
          <p14:tracePt t="13047" x="300038" y="3841750"/>
          <p14:tracePt t="13056" x="300038" y="3854450"/>
          <p14:tracePt t="13064" x="312738" y="3867150"/>
          <p14:tracePt t="13071" x="325438" y="3879850"/>
          <p14:tracePt t="13224" x="325438" y="3892550"/>
          <p14:tracePt t="13240" x="325438" y="3905250"/>
          <p14:tracePt t="13280" x="300038" y="3905250"/>
          <p14:tracePt t="13288" x="300038" y="3916363"/>
          <p14:tracePt t="13344" x="287338" y="3916363"/>
          <p14:tracePt t="17377" x="287338" y="3929063"/>
          <p14:tracePt t="17385" x="287338" y="3941763"/>
          <p14:tracePt t="17393" x="287338" y="3967163"/>
          <p14:tracePt t="17401" x="312738" y="3992563"/>
          <p14:tracePt t="17410" x="325438" y="4005263"/>
          <p14:tracePt t="17416" x="338138" y="4041775"/>
          <p14:tracePt t="17424" x="338138" y="4105275"/>
          <p14:tracePt t="17431" x="338138" y="4129088"/>
          <p14:tracePt t="17439" x="363538" y="4141788"/>
          <p14:tracePt t="17448" x="363538" y="4167188"/>
          <p14:tracePt t="17456" x="376238" y="4192588"/>
          <p14:tracePt t="17464" x="376238" y="4217988"/>
          <p14:tracePt t="17479" x="376238" y="4230688"/>
          <p14:tracePt t="17487" x="376238" y="4241800"/>
          <p14:tracePt t="17503" x="387350" y="4254500"/>
          <p14:tracePt t="17527" x="387350" y="4267200"/>
          <p14:tracePt t="17544" x="387350" y="4279900"/>
          <p14:tracePt t="17559" x="387350" y="4292600"/>
          <p14:tracePt t="17575" x="387350" y="4305300"/>
          <p14:tracePt t="17583" x="400050" y="4318000"/>
          <p14:tracePt t="17601" x="400050" y="4330700"/>
          <p14:tracePt t="17608" x="412750" y="4330700"/>
          <p14:tracePt t="17616" x="412750" y="4354513"/>
          <p14:tracePt t="17624" x="425450" y="4354513"/>
          <p14:tracePt t="17632" x="438150" y="4367213"/>
          <p14:tracePt t="17656" x="450850" y="4379913"/>
          <p14:tracePt t="27688" x="450850" y="4392613"/>
          <p14:tracePt t="27720" x="450850" y="4418013"/>
          <p14:tracePt t="27983" x="450850" y="4430713"/>
          <p14:tracePt t="27992" x="450850" y="4443413"/>
          <p14:tracePt t="28000" x="463550" y="4454525"/>
          <p14:tracePt t="28009" x="476250" y="4467225"/>
          <p14:tracePt t="28024" x="476250" y="4479925"/>
          <p14:tracePt t="28031" x="476250" y="4492625"/>
          <p14:tracePt t="28039" x="476250" y="4505325"/>
          <p14:tracePt t="28087" x="476250" y="4530725"/>
          <p14:tracePt t="28128" x="488950" y="4543425"/>
          <p14:tracePt t="28137" x="488950" y="4554538"/>
          <p14:tracePt t="28160" x="488950" y="4567238"/>
          <p14:tracePt t="28167" x="500063" y="4579938"/>
          <p14:tracePt t="28184" x="500063" y="4592638"/>
          <p14:tracePt t="28200" x="500063" y="4605338"/>
          <p14:tracePt t="28215" x="500063" y="4618038"/>
          <p14:tracePt t="29272" x="512763" y="4630738"/>
          <p14:tracePt t="29287" x="525463" y="4630738"/>
          <p14:tracePt t="29312" x="525463" y="4643438"/>
          <p14:tracePt t="29327" x="525463" y="4656138"/>
          <p14:tracePt t="29344" x="538163" y="4667250"/>
          <p14:tracePt t="33544" x="538163" y="4679950"/>
          <p14:tracePt t="33551" x="538163" y="4692650"/>
          <p14:tracePt t="33559" x="538163" y="4705350"/>
          <p14:tracePt t="33575" x="538163" y="4730750"/>
          <p14:tracePt t="33608" x="538163" y="4743450"/>
          <p14:tracePt t="33631" x="550863" y="4756150"/>
          <p14:tracePt t="33640" x="563563" y="4756150"/>
          <p14:tracePt t="33663" x="563563" y="4779963"/>
          <p14:tracePt t="33688" x="563563" y="4792663"/>
          <p14:tracePt t="33696" x="563563" y="4805363"/>
          <p14:tracePt t="33704" x="563563" y="4818063"/>
          <p14:tracePt t="33720" x="563563" y="4843463"/>
          <p14:tracePt t="33744" x="563563" y="4856163"/>
          <p14:tracePt t="33753" x="563563" y="4868863"/>
          <p14:tracePt t="33759" x="563563" y="4879975"/>
          <p14:tracePt t="33784" x="563563" y="4892675"/>
          <p14:tracePt t="33792" x="563563" y="4905375"/>
          <p14:tracePt t="33840" x="563563" y="4930775"/>
          <p14:tracePt t="34120" x="563563" y="4918075"/>
          <p14:tracePt t="34144" x="563563" y="4905375"/>
          <p14:tracePt t="44568" x="563563" y="4892675"/>
          <p14:tracePt t="44584" x="588963" y="4805363"/>
          <p14:tracePt t="44591" x="701675" y="4643438"/>
          <p14:tracePt t="44600" x="876300" y="4430713"/>
          <p14:tracePt t="44607" x="1127125" y="4141788"/>
          <p14:tracePt t="44615" x="1427163" y="3816350"/>
          <p14:tracePt t="44624" x="1727200" y="3490913"/>
          <p14:tracePt t="44632" x="2027238" y="3165475"/>
          <p14:tracePt t="44640" x="2290763" y="2903538"/>
          <p14:tracePt t="44648" x="2503488" y="2652713"/>
          <p14:tracePt t="44655" x="2641600" y="2503488"/>
          <p14:tracePt t="44664" x="2728913" y="2390775"/>
          <p14:tracePt t="44672" x="2803525" y="2314575"/>
          <p14:tracePt t="44680" x="2867025" y="2265363"/>
          <p14:tracePt t="44688" x="2903538" y="2227263"/>
          <p14:tracePt t="44696" x="2941638" y="2214563"/>
          <p14:tracePt t="44704" x="3003550" y="2165350"/>
          <p14:tracePt t="44712" x="3067050" y="2127250"/>
          <p14:tracePt t="44719" x="3141663" y="2101850"/>
          <p14:tracePt t="44727" x="3216275" y="2052638"/>
          <p14:tracePt t="44736" x="3317875" y="1989138"/>
          <p14:tracePt t="44743" x="3429000" y="1927225"/>
          <p14:tracePt t="44752" x="3517900" y="1865313"/>
          <p14:tracePt t="44759" x="3605213" y="1814513"/>
          <p14:tracePt t="44769" x="3679825" y="1752600"/>
          <p14:tracePt t="44776" x="3756025" y="1714500"/>
          <p14:tracePt t="44784" x="3805238" y="1701800"/>
          <p14:tracePt t="44791" x="3830638" y="1689100"/>
          <p14:tracePt t="44799" x="3856038" y="1676400"/>
          <p14:tracePt t="44808" x="3867150" y="1676400"/>
          <p14:tracePt t="44816" x="3892550" y="1663700"/>
          <p14:tracePt t="44824" x="3930650" y="1663700"/>
          <p14:tracePt t="44832" x="3968750" y="1639888"/>
          <p14:tracePt t="44841" x="4030663" y="1601788"/>
          <p14:tracePt t="44848" x="4105275" y="1563688"/>
          <p14:tracePt t="44856" x="4192588" y="1514475"/>
          <p14:tracePt t="44863" x="4243388" y="1476375"/>
          <p14:tracePt t="44875" x="4318000" y="1439863"/>
          <p14:tracePt t="44880" x="4381500" y="1414463"/>
          <p14:tracePt t="44888" x="4418013" y="1401763"/>
          <p14:tracePt t="44896" x="4456113" y="1389063"/>
          <p14:tracePt t="44904" x="4481513" y="1376363"/>
          <p14:tracePt t="44912" x="4494213" y="1376363"/>
          <p14:tracePt t="44927" x="4518025" y="1376363"/>
          <p14:tracePt t="44935" x="4518025" y="1389063"/>
          <p14:tracePt t="44944" x="4530725" y="1401763"/>
          <p14:tracePt t="44952" x="4543425" y="1401763"/>
          <p14:tracePt t="44959" x="4556125" y="1401763"/>
          <p14:tracePt t="44968" x="4568825" y="1427163"/>
          <p14:tracePt t="44976" x="4594225" y="1427163"/>
          <p14:tracePt t="44984" x="4606925" y="1450975"/>
          <p14:tracePt t="44991" x="4619625" y="1450975"/>
          <p14:tracePt t="45000" x="4619625" y="1476375"/>
          <p14:tracePt t="45008" x="4630738" y="1476375"/>
          <p14:tracePt t="45016" x="4643438" y="1501775"/>
          <p14:tracePt t="45024" x="4656138" y="1514475"/>
          <p14:tracePt t="45032" x="4656138" y="1527175"/>
          <p14:tracePt t="45048" x="4668838" y="1527175"/>
          <p14:tracePt t="45055" x="4668838" y="1539875"/>
          <p14:tracePt t="45063" x="4668838" y="1563688"/>
          <p14:tracePt t="45080" x="4668838" y="1576388"/>
          <p14:tracePt t="45088" x="4668838" y="1601788"/>
          <p14:tracePt t="45096" x="4668838" y="1627188"/>
          <p14:tracePt t="45104" x="4656138" y="1652588"/>
          <p14:tracePt t="45112" x="4630738" y="1676400"/>
          <p14:tracePt t="45120" x="4606925" y="1714500"/>
          <p14:tracePt t="45128" x="4568825" y="1727200"/>
          <p14:tracePt t="45135" x="4518025" y="1752600"/>
          <p14:tracePt t="45143" x="4494213" y="1776413"/>
          <p14:tracePt t="45152" x="4456113" y="1814513"/>
          <p14:tracePt t="45160" x="4394200" y="1852613"/>
          <p14:tracePt t="45168" x="4368800" y="1865313"/>
          <p14:tracePt t="45176" x="4330700" y="1889125"/>
          <p14:tracePt t="45184" x="4305300" y="1901825"/>
          <p14:tracePt t="45191" x="4281488" y="1927225"/>
          <p14:tracePt t="45199" x="4256088" y="1927225"/>
          <p14:tracePt t="45207" x="4230688" y="1939925"/>
          <p14:tracePt t="45216" x="4181475" y="1965325"/>
          <p14:tracePt t="45224" x="4130675" y="2001838"/>
          <p14:tracePt t="45232" x="4081463" y="2027238"/>
          <p14:tracePt t="45240" x="4043363" y="2065338"/>
          <p14:tracePt t="45248" x="3992563" y="2078038"/>
          <p14:tracePt t="45256" x="3956050" y="2114550"/>
          <p14:tracePt t="45263" x="3892550" y="2152650"/>
          <p14:tracePt t="45272" x="3856038" y="2165350"/>
          <p14:tracePt t="45280" x="3817938" y="2178050"/>
          <p14:tracePt t="45288" x="3779838" y="2201863"/>
          <p14:tracePt t="45296" x="3756025" y="2214563"/>
          <p14:tracePt t="45304" x="3743325" y="2214563"/>
          <p14:tracePt t="45312" x="3730625" y="2227263"/>
          <p14:tracePt t="45320" x="3717925" y="2227263"/>
          <p14:tracePt t="45343" x="3705225" y="2252663"/>
          <p14:tracePt t="45392" x="3705225" y="2265363"/>
          <p14:tracePt t="45416" x="3717925" y="2278063"/>
          <p14:tracePt t="45432" x="3730625" y="2278063"/>
          <p14:tracePt t="45441" x="3743325" y="2278063"/>
          <p14:tracePt t="45447" x="3779838" y="2278063"/>
          <p14:tracePt t="45456" x="3817938" y="2290763"/>
          <p14:tracePt t="45463" x="3856038" y="2290763"/>
          <p14:tracePt t="45471" x="3905250" y="2290763"/>
          <p14:tracePt t="45479" x="3930650" y="2252663"/>
          <p14:tracePt t="45487" x="3979863" y="2239963"/>
          <p14:tracePt t="45496" x="4030663" y="2214563"/>
          <p14:tracePt t="45503" x="4068763" y="2190750"/>
          <p14:tracePt t="45512" x="4092575" y="2178050"/>
          <p14:tracePt t="45519" x="4105275" y="2178050"/>
          <p14:tracePt t="45528" x="4117975" y="2178050"/>
          <p14:tracePt t="45552" x="4143375" y="2178050"/>
          <p14:tracePt t="45664" x="4156075" y="2178050"/>
          <p14:tracePt t="45704" x="4130675" y="2178050"/>
          <p14:tracePt t="45712" x="4117975" y="2178050"/>
          <p14:tracePt t="45720" x="4068763" y="2190750"/>
          <p14:tracePt t="45728" x="4043363" y="2201863"/>
          <p14:tracePt t="45736" x="4017963" y="2214563"/>
          <p14:tracePt t="45744" x="3979863" y="2227263"/>
          <p14:tracePt t="45752" x="3956050" y="2239963"/>
          <p14:tracePt t="45760" x="3930650" y="2239963"/>
          <p14:tracePt t="45768" x="3917950" y="2239963"/>
          <p14:tracePt t="45776" x="3892550" y="2239963"/>
          <p14:tracePt t="45809" x="3879850" y="2239963"/>
          <p14:tracePt t="46007" x="3892550" y="2239963"/>
          <p14:tracePt t="46016" x="3905250" y="2239963"/>
          <p14:tracePt t="46024" x="3917950" y="2239963"/>
          <p14:tracePt t="46032" x="3956050" y="2239963"/>
          <p14:tracePt t="46041" x="3968750" y="2239963"/>
          <p14:tracePt t="46048" x="3979863" y="2239963"/>
          <p14:tracePt t="46056" x="3992563" y="2239963"/>
          <p14:tracePt t="46064" x="4017963" y="2239963"/>
          <p14:tracePt t="46081" x="4043363" y="2239963"/>
          <p14:tracePt t="46122" x="4056063" y="2239963"/>
          <p14:tracePt t="46137" x="4068763" y="2239963"/>
          <p14:tracePt t="46153" x="4081463" y="2239963"/>
          <p14:tracePt t="46167" x="4092575" y="2239963"/>
          <p14:tracePt t="46184" x="4092575" y="2252663"/>
          <p14:tracePt t="46472" x="4105275" y="2252663"/>
          <p14:tracePt t="46479" x="4105275" y="2278063"/>
          <p14:tracePt t="46487" x="4092575" y="2290763"/>
          <p14:tracePt t="46496" x="4043363" y="2352675"/>
          <p14:tracePt t="46504" x="3979863" y="2427288"/>
          <p14:tracePt t="46512" x="3879850" y="2540000"/>
          <p14:tracePt t="46520" x="3730625" y="2690813"/>
          <p14:tracePt t="46528" x="3567113" y="2852738"/>
          <p14:tracePt t="46536" x="3441700" y="2965450"/>
          <p14:tracePt t="46543" x="3305175" y="3054350"/>
          <p14:tracePt t="46551" x="3167063" y="3178175"/>
          <p14:tracePt t="46559" x="3041650" y="3267075"/>
          <p14:tracePt t="46567" x="2928938" y="3354388"/>
          <p14:tracePt t="46575" x="2816225" y="3416300"/>
          <p14:tracePt t="46584" x="2716213" y="3503613"/>
          <p14:tracePt t="46592" x="2616200" y="3579813"/>
          <p14:tracePt t="46600" x="2528888" y="3641725"/>
          <p14:tracePt t="46607" x="2428875" y="3716338"/>
          <p14:tracePt t="46615" x="2339975" y="3779838"/>
          <p14:tracePt t="46624" x="2228850" y="3854450"/>
          <p14:tracePt t="46632" x="2127250" y="3941763"/>
          <p14:tracePt t="46640" x="2003425" y="4041775"/>
          <p14:tracePt t="46649" x="1878013" y="4129088"/>
          <p14:tracePt t="46657" x="1778000" y="4205288"/>
          <p14:tracePt t="46666" x="1689100" y="4267200"/>
          <p14:tracePt t="46673" x="1601788" y="4330700"/>
          <p14:tracePt t="46681" x="1527175" y="4379913"/>
          <p14:tracePt t="46688" x="1465263" y="4418013"/>
          <p14:tracePt t="46696" x="1427163" y="4454525"/>
          <p14:tracePt t="46704" x="1389063" y="4479925"/>
          <p14:tracePt t="46712" x="1376363" y="4492625"/>
          <p14:tracePt t="46720" x="1352550" y="4492625"/>
          <p14:tracePt t="46727" x="1314450" y="4505325"/>
          <p14:tracePt t="46735" x="1263650" y="4530725"/>
          <p14:tracePt t="46744" x="1239838" y="4530725"/>
          <p14:tracePt t="46752" x="1214438" y="4543425"/>
          <p14:tracePt t="46759" x="1201738" y="4543425"/>
          <p14:tracePt t="46768" x="1176338" y="4554538"/>
          <p14:tracePt t="46775" x="1163638" y="4554538"/>
          <p14:tracePt t="46784" x="1139825" y="4567238"/>
          <p14:tracePt t="46792" x="1101725" y="4592638"/>
          <p14:tracePt t="46799" x="1063625" y="4618038"/>
          <p14:tracePt t="46807" x="1050925" y="4656138"/>
          <p14:tracePt t="46816" x="1027113" y="4679950"/>
          <p14:tracePt t="46824" x="1014413" y="4705350"/>
          <p14:tracePt t="46832" x="989013" y="4730750"/>
          <p14:tracePt t="46841" x="976313" y="4756150"/>
          <p14:tracePt t="46856" x="976313" y="4779963"/>
          <p14:tracePt t="46864" x="963613" y="4779963"/>
          <p14:tracePt t="46872" x="963613" y="4792663"/>
          <p14:tracePt t="46891" x="950913" y="4830763"/>
          <p14:tracePt t="46904" x="950913" y="4843463"/>
          <p14:tracePt t="46912" x="938213" y="4856163"/>
          <p14:tracePt t="46920" x="938213" y="4879975"/>
          <p14:tracePt t="46928" x="925513" y="4892675"/>
          <p14:tracePt t="46936" x="914400" y="4918075"/>
          <p14:tracePt t="46944" x="901700" y="4943475"/>
          <p14:tracePt t="46951" x="889000" y="4968875"/>
          <p14:tracePt t="46960" x="863600" y="5005388"/>
          <p14:tracePt t="46968" x="850900" y="5018088"/>
          <p14:tracePt t="46977" x="838200" y="5043488"/>
          <p14:tracePt t="46984" x="814388" y="5056188"/>
          <p14:tracePt t="47000" x="801688" y="5068888"/>
          <p14:tracePt t="47008" x="788988" y="5081588"/>
          <p14:tracePt t="47015" x="776288" y="5081588"/>
          <p14:tracePt t="47024" x="776288" y="5092700"/>
          <p14:tracePt t="47032" x="763588" y="5092700"/>
          <p14:tracePt t="47041" x="738188" y="5105400"/>
          <p14:tracePt t="47056" x="738188" y="5118100"/>
          <p14:tracePt t="47063" x="712788" y="5118100"/>
          <p14:tracePt t="47071" x="701675" y="5143500"/>
          <p14:tracePt t="47079" x="688975" y="5156200"/>
          <p14:tracePt t="47088" x="650875" y="5168900"/>
          <p14:tracePt t="47096" x="638175" y="5181600"/>
          <p14:tracePt t="47104" x="625475" y="5194300"/>
          <p14:tracePt t="47112" x="600075" y="5205413"/>
          <p14:tracePt t="47120" x="588963" y="5218113"/>
          <p14:tracePt t="47136" x="576263" y="5230813"/>
          <p14:tracePt t="47143" x="563563" y="5243513"/>
          <p14:tracePt t="47167" x="563563" y="5256213"/>
          <p14:tracePt t="47175" x="550863" y="5256213"/>
          <p14:tracePt t="47184" x="538163" y="5268913"/>
          <p14:tracePt t="47209" x="525463" y="5268913"/>
          <p14:tracePt t="47232" x="512763" y="5268913"/>
          <p14:tracePt t="47240" x="500063" y="5268913"/>
          <p14:tracePt t="47264" x="488950" y="5268913"/>
          <p14:tracePt t="47415" x="476250" y="5268913"/>
          <p14:tracePt t="47440" x="463550" y="5243513"/>
          <p14:tracePt t="47464" x="450850" y="5243513"/>
          <p14:tracePt t="47496" x="450850" y="5230813"/>
          <p14:tracePt t="49775" x="450850" y="5218113"/>
          <p14:tracePt t="49783" x="476250" y="5194300"/>
          <p14:tracePt t="49791" x="525463" y="5130800"/>
          <p14:tracePt t="49800" x="588963" y="5081588"/>
          <p14:tracePt t="49807" x="663575" y="5018088"/>
          <p14:tracePt t="49816" x="763588" y="4930775"/>
          <p14:tracePt t="49824" x="850900" y="4830763"/>
          <p14:tracePt t="49831" x="963613" y="4730750"/>
          <p14:tracePt t="49840" x="1063625" y="4605338"/>
          <p14:tracePt t="49848" x="1214438" y="4454525"/>
          <p14:tracePt t="49856" x="1363663" y="4318000"/>
          <p14:tracePt t="49864" x="1527175" y="4179888"/>
          <p14:tracePt t="49872" x="1677988" y="4017963"/>
          <p14:tracePt t="49880" x="1814513" y="3841750"/>
          <p14:tracePt t="49888" x="1952625" y="3692525"/>
          <p14:tracePt t="49896" x="2103438" y="3503613"/>
          <p14:tracePt t="49904" x="2290763" y="3316288"/>
          <p14:tracePt t="49912" x="2478088" y="3141663"/>
          <p14:tracePt t="49920" x="2603500" y="3016250"/>
          <p14:tracePt t="49928" x="2716213" y="2903538"/>
          <p14:tracePt t="49936" x="2841625" y="2803525"/>
          <p14:tracePt t="49943" x="2954338" y="2716213"/>
          <p14:tracePt t="49952" x="3041650" y="2640013"/>
          <p14:tracePt t="49960" x="3154363" y="2578100"/>
          <p14:tracePt t="49967" x="3228975" y="2516188"/>
          <p14:tracePt t="49976" x="3305175" y="2478088"/>
          <p14:tracePt t="49984" x="3379788" y="2427288"/>
          <p14:tracePt t="49992" x="3441700" y="2378075"/>
          <p14:tracePt t="50000" x="3492500" y="2339975"/>
          <p14:tracePt t="50008" x="3530600" y="2327275"/>
          <p14:tracePt t="50016" x="3579813" y="2303463"/>
          <p14:tracePt t="50024" x="3605213" y="2265363"/>
          <p14:tracePt t="50031" x="3617913" y="2252663"/>
          <p14:tracePt t="50041" x="3643313" y="2239963"/>
          <p14:tracePt t="50048" x="3667125" y="2201863"/>
          <p14:tracePt t="50056" x="3692525" y="2190750"/>
          <p14:tracePt t="50064" x="3730625" y="2152650"/>
          <p14:tracePt t="50072" x="3743325" y="2114550"/>
          <p14:tracePt t="50079" x="3779838" y="2078038"/>
          <p14:tracePt t="50088" x="3792538" y="2052638"/>
          <p14:tracePt t="50095" x="3805238" y="2027238"/>
          <p14:tracePt t="50112" x="3817938" y="2014538"/>
          <p14:tracePt t="50136" x="3817938" y="2001838"/>
          <p14:tracePt t="50160" x="3817938" y="1989138"/>
          <p14:tracePt t="50176" x="3817938" y="1978025"/>
          <p14:tracePt t="50184" x="3805238" y="1965325"/>
          <p14:tracePt t="50200" x="3792538" y="1952625"/>
          <p14:tracePt t="50208" x="3779838" y="1927225"/>
          <p14:tracePt t="50216" x="3767138" y="1914525"/>
          <p14:tracePt t="50224" x="3756025" y="1901825"/>
          <p14:tracePt t="50231" x="3743325" y="1901825"/>
          <p14:tracePt t="50241" x="3730625" y="1876425"/>
          <p14:tracePt t="50256" x="3717925" y="1865313"/>
          <p14:tracePt t="50264" x="3705225" y="1865313"/>
          <p14:tracePt t="50272" x="3692525" y="1852613"/>
          <p14:tracePt t="50480" x="3692525" y="1839913"/>
          <p14:tracePt t="50489" x="3717925" y="1839913"/>
          <p14:tracePt t="50496" x="3730625" y="1839913"/>
          <p14:tracePt t="50504" x="3767138" y="1839913"/>
          <p14:tracePt t="50512" x="3805238" y="1839913"/>
          <p14:tracePt t="50520" x="3843338" y="1827213"/>
          <p14:tracePt t="50528" x="3892550" y="1801813"/>
          <p14:tracePt t="50536" x="3943350" y="1801813"/>
          <p14:tracePt t="50543" x="4017963" y="1789113"/>
          <p14:tracePt t="50552" x="4092575" y="1765300"/>
          <p14:tracePt t="50560" x="4156075" y="1752600"/>
          <p14:tracePt t="50568" x="4217988" y="1739900"/>
          <p14:tracePt t="50576" x="4256088" y="1727200"/>
          <p14:tracePt t="50584" x="4343400" y="1701800"/>
          <p14:tracePt t="50591" x="4381500" y="1701800"/>
          <p14:tracePt t="50600" x="4430713" y="1701800"/>
          <p14:tracePt t="50609" x="4468813" y="1701800"/>
          <p14:tracePt t="50616" x="4506913" y="1701800"/>
          <p14:tracePt t="50624" x="4568825" y="1701800"/>
          <p14:tracePt t="50632" x="4619625" y="1701800"/>
          <p14:tracePt t="50640" x="4656138" y="1701800"/>
          <p14:tracePt t="50647" x="4719638" y="1701800"/>
          <p14:tracePt t="50657" x="4794250" y="1701800"/>
          <p14:tracePt t="50666" x="4868863" y="1689100"/>
          <p14:tracePt t="50674" x="4932363" y="1663700"/>
          <p14:tracePt t="50681" x="5006975" y="1652588"/>
          <p14:tracePt t="50688" x="5068888" y="1627188"/>
          <p14:tracePt t="50696" x="5145088" y="1614488"/>
          <p14:tracePt t="50704" x="5194300" y="1601788"/>
          <p14:tracePt t="50712" x="5219700" y="1601788"/>
          <p14:tracePt t="50719" x="5257800" y="1601788"/>
          <p14:tracePt t="50727" x="5319713" y="1601788"/>
          <p14:tracePt t="50735" x="5394325" y="1601788"/>
          <p14:tracePt t="50743" x="5445125" y="1601788"/>
          <p14:tracePt t="50752" x="5507038" y="1601788"/>
          <p14:tracePt t="50759" x="5583238" y="1601788"/>
          <p14:tracePt t="50767" x="5683250" y="1601788"/>
          <p14:tracePt t="50775" x="5757863" y="1601788"/>
          <p14:tracePt t="50784" x="5821363" y="1589088"/>
          <p14:tracePt t="50791" x="5895975" y="1589088"/>
          <p14:tracePt t="50799" x="5945188" y="1589088"/>
          <p14:tracePt t="50808" x="6008688" y="1589088"/>
          <p14:tracePt t="50816" x="6083300" y="1576388"/>
          <p14:tracePt t="50824" x="6157913" y="1563688"/>
          <p14:tracePt t="50831" x="6196013" y="1563688"/>
          <p14:tracePt t="50841" x="6246813" y="1563688"/>
          <p14:tracePt t="50848" x="6296025" y="1563688"/>
          <p14:tracePt t="50856" x="6346825" y="1563688"/>
          <p14:tracePt t="50864" x="6396038" y="1563688"/>
          <p14:tracePt t="50872" x="6446838" y="1563688"/>
          <p14:tracePt t="50891" x="6534150" y="1563688"/>
          <p14:tracePt t="50895" x="6584950" y="1563688"/>
          <p14:tracePt t="50903" x="6659563" y="1563688"/>
          <p14:tracePt t="50912" x="6721475" y="1563688"/>
          <p14:tracePt t="50920" x="6772275" y="1563688"/>
          <p14:tracePt t="50928" x="6821488" y="1563688"/>
          <p14:tracePt t="50936" x="6884988" y="1563688"/>
          <p14:tracePt t="50944" x="6946900" y="1563688"/>
          <p14:tracePt t="50952" x="6997700" y="1552575"/>
          <p14:tracePt t="50959" x="7059613" y="1539875"/>
          <p14:tracePt t="50968" x="7097713" y="1527175"/>
          <p14:tracePt t="50977" x="7134225" y="1527175"/>
          <p14:tracePt t="50984" x="7172325" y="1527175"/>
          <p14:tracePt t="50991" x="7210425" y="1527175"/>
          <p14:tracePt t="50999" x="7259638" y="1527175"/>
          <p14:tracePt t="51008" x="7297738" y="1527175"/>
          <p14:tracePt t="51016" x="7348538" y="1527175"/>
          <p14:tracePt t="51024" x="7385050" y="1527175"/>
          <p14:tracePt t="51032" x="7435850" y="1514475"/>
          <p14:tracePt t="51040" x="7472363" y="1514475"/>
          <p14:tracePt t="51047" x="7523163" y="1514475"/>
          <p14:tracePt t="51056" x="7561263" y="1514475"/>
          <p14:tracePt t="51064" x="7610475" y="1514475"/>
          <p14:tracePt t="51072" x="7635875" y="1514475"/>
          <p14:tracePt t="51080" x="7673975" y="1514475"/>
          <p14:tracePt t="51088" x="7723188" y="1514475"/>
          <p14:tracePt t="51095" x="7748588" y="1514475"/>
          <p14:tracePt t="51104" x="7773988" y="1514475"/>
          <p14:tracePt t="51112" x="7810500" y="1514475"/>
          <p14:tracePt t="51119" x="7861300" y="1514475"/>
          <p14:tracePt t="51127" x="7897813" y="1514475"/>
          <p14:tracePt t="51135" x="7935913" y="1514475"/>
          <p14:tracePt t="51143" x="7974013" y="1514475"/>
          <p14:tracePt t="51151" x="7999413" y="1514475"/>
          <p14:tracePt t="51159" x="8035925" y="1514475"/>
          <p14:tracePt t="51167" x="8061325" y="1514475"/>
          <p14:tracePt t="51175" x="8099425" y="1514475"/>
          <p14:tracePt t="51184" x="8135938" y="1514475"/>
          <p14:tracePt t="51192" x="8174038" y="1514475"/>
          <p14:tracePt t="51200" x="8199438" y="1514475"/>
          <p14:tracePt t="51208" x="8235950" y="1514475"/>
          <p14:tracePt t="51216" x="8274050" y="1514475"/>
          <p14:tracePt t="51224" x="8299450" y="1514475"/>
          <p14:tracePt t="51231" x="8324850" y="1514475"/>
          <p14:tracePt t="51240" x="8348663" y="1514475"/>
          <p14:tracePt t="51248" x="8374063" y="1514475"/>
          <p14:tracePt t="51257" x="8412163" y="1514475"/>
          <p14:tracePt t="51264" x="8435975" y="1514475"/>
          <p14:tracePt t="51273" x="8461375" y="1514475"/>
          <p14:tracePt t="51281" x="8486775" y="1514475"/>
          <p14:tracePt t="51289" x="8499475" y="1527175"/>
          <p14:tracePt t="51297" x="8524875" y="1527175"/>
          <p14:tracePt t="51305" x="8548688" y="1527175"/>
          <p14:tracePt t="51313" x="8561388" y="1527175"/>
          <p14:tracePt t="51320" x="8586788" y="1527175"/>
          <p14:tracePt t="51327" x="8612188" y="1527175"/>
          <p14:tracePt t="51336" x="8637588" y="1539875"/>
          <p14:tracePt t="51343" x="8637588" y="1552575"/>
          <p14:tracePt t="51352" x="8661400" y="1552575"/>
          <p14:tracePt t="51367" x="8674100" y="1552575"/>
          <p14:tracePt t="51375" x="8699500" y="1552575"/>
          <p14:tracePt t="51383" x="8699500" y="1563688"/>
          <p14:tracePt t="51391" x="8712200" y="1563688"/>
          <p14:tracePt t="51399" x="8724900" y="1563688"/>
          <p14:tracePt t="51416" x="8737600" y="1563688"/>
          <p14:tracePt t="51424" x="8750300" y="1576388"/>
          <p14:tracePt t="51440" x="8763000" y="1576388"/>
          <p14:tracePt t="51447" x="8774113" y="1576388"/>
          <p14:tracePt t="51464" x="8786813" y="1589088"/>
          <p14:tracePt t="51623" x="8774113" y="1589088"/>
          <p14:tracePt t="51641" x="8750300" y="1589088"/>
          <p14:tracePt t="51648" x="8686800" y="1601788"/>
          <p14:tracePt t="51656" x="8661400" y="1601788"/>
          <p14:tracePt t="51664" x="8624888" y="1601788"/>
          <p14:tracePt t="51672" x="8561388" y="1627188"/>
          <p14:tracePt t="51680" x="8512175" y="1639888"/>
          <p14:tracePt t="51688" x="8486775" y="1639888"/>
          <p14:tracePt t="51696" x="8448675" y="1663700"/>
          <p14:tracePt t="51704" x="8412163" y="1663700"/>
          <p14:tracePt t="51712" x="8374063" y="1676400"/>
          <p14:tracePt t="51720" x="8335963" y="1676400"/>
          <p14:tracePt t="51728" x="8312150" y="1689100"/>
          <p14:tracePt t="51736" x="8286750" y="1689100"/>
          <p14:tracePt t="51744" x="8235950" y="1689100"/>
          <p14:tracePt t="51752" x="8161338" y="1689100"/>
          <p14:tracePt t="51760" x="8086725" y="1689100"/>
          <p14:tracePt t="51769" x="7999413" y="1689100"/>
          <p14:tracePt t="51776" x="7910513" y="1689100"/>
          <p14:tracePt t="51784" x="7835900" y="1689100"/>
          <p14:tracePt t="51792" x="7723188" y="1689100"/>
          <p14:tracePt t="51800" x="7661275" y="1689100"/>
          <p14:tracePt t="51809" x="7572375" y="1689100"/>
          <p14:tracePt t="51816" x="7472363" y="1689100"/>
          <p14:tracePt t="51824" x="7397750" y="1689100"/>
          <p14:tracePt t="51832" x="7323138" y="1689100"/>
          <p14:tracePt t="51841" x="7272338" y="1689100"/>
          <p14:tracePt t="51848" x="7223125" y="1689100"/>
          <p14:tracePt t="51856" x="7146925" y="1689100"/>
          <p14:tracePt t="51864" x="7072313" y="1689100"/>
          <p14:tracePt t="51872" x="7010400" y="1689100"/>
          <p14:tracePt t="51880" x="6946900" y="1689100"/>
          <p14:tracePt t="51888" x="6884988" y="1689100"/>
          <p14:tracePt t="51896" x="6797675" y="1689100"/>
          <p14:tracePt t="51903" x="6708775" y="1689100"/>
          <p14:tracePt t="51912" x="6621463" y="1689100"/>
          <p14:tracePt t="51919" x="6521450" y="1689100"/>
          <p14:tracePt t="51928" x="6421438" y="1689100"/>
          <p14:tracePt t="51935" x="6346825" y="1689100"/>
          <p14:tracePt t="51943" x="6234113" y="1689100"/>
          <p14:tracePt t="51951" x="6157913" y="1701800"/>
          <p14:tracePt t="51959" x="6070600" y="1714500"/>
          <p14:tracePt t="51968" x="5995988" y="1714500"/>
          <p14:tracePt t="51975" x="5932488" y="1714500"/>
          <p14:tracePt t="51984" x="5883275" y="1714500"/>
          <p14:tracePt t="51991" x="5845175" y="1714500"/>
          <p14:tracePt t="52000" x="5783263" y="1714500"/>
          <p14:tracePt t="52007" x="5708650" y="1714500"/>
          <p14:tracePt t="52015" x="5645150" y="1714500"/>
          <p14:tracePt t="52024" x="5570538" y="1701800"/>
          <p14:tracePt t="52031" x="5495925" y="1689100"/>
          <p14:tracePt t="52041" x="5394325" y="1689100"/>
          <p14:tracePt t="52048" x="5294313" y="1689100"/>
          <p14:tracePt t="52056" x="5181600" y="1689100"/>
          <p14:tracePt t="52064" x="5032375" y="1689100"/>
          <p14:tracePt t="52072" x="4932363" y="1689100"/>
          <p14:tracePt t="52079" x="4819650" y="1689100"/>
          <p14:tracePt t="52088" x="4732338" y="1676400"/>
          <p14:tracePt t="52095" x="4681538" y="1676400"/>
          <p14:tracePt t="52104" x="4643438" y="1676400"/>
          <p14:tracePt t="52111" x="4594225" y="1676400"/>
          <p14:tracePt t="52120" x="4543425" y="1652588"/>
          <p14:tracePt t="52128" x="4506913" y="1639888"/>
          <p14:tracePt t="52141" x="4468813" y="1614488"/>
          <p14:tracePt t="52143" x="4430713" y="1614488"/>
          <p14:tracePt t="52152" x="4394200" y="1614488"/>
          <p14:tracePt t="52159" x="4356100" y="1601788"/>
          <p14:tracePt t="52169" x="4318000" y="1601788"/>
          <p14:tracePt t="52175" x="4268788" y="1601788"/>
          <p14:tracePt t="52184" x="4230688" y="1601788"/>
          <p14:tracePt t="52191" x="4181475" y="1601788"/>
          <p14:tracePt t="52200" x="4143375" y="1601788"/>
          <p14:tracePt t="52208" x="4105275" y="1601788"/>
          <p14:tracePt t="52216" x="4092575" y="1601788"/>
          <p14:tracePt t="52225" x="4068763" y="1601788"/>
          <p14:tracePt t="52240" x="4043363" y="1601788"/>
          <p14:tracePt t="52247" x="4030663" y="1601788"/>
          <p14:tracePt t="52256" x="4005263" y="1601788"/>
          <p14:tracePt t="52264" x="3992563" y="1601788"/>
          <p14:tracePt t="52272" x="3968750" y="1601788"/>
          <p14:tracePt t="52280" x="3956050" y="1601788"/>
          <p14:tracePt t="52288" x="3943350" y="1601788"/>
          <p14:tracePt t="52296" x="3917950" y="1601788"/>
          <p14:tracePt t="52304" x="3892550" y="1601788"/>
          <p14:tracePt t="52312" x="3879850" y="1601788"/>
          <p14:tracePt t="52319" x="3867150" y="1601788"/>
          <p14:tracePt t="52327" x="3856038" y="1601788"/>
          <p14:tracePt t="52335" x="3843338" y="1601788"/>
          <p14:tracePt t="52343" x="3830638" y="1601788"/>
          <p14:tracePt t="52352" x="3817938" y="1601788"/>
          <p14:tracePt t="52360" x="3792538" y="1601788"/>
          <p14:tracePt t="52368" x="3779838" y="1601788"/>
          <p14:tracePt t="52384" x="3756025" y="1601788"/>
          <p14:tracePt t="52400" x="3743325" y="1601788"/>
          <p14:tracePt t="52407" x="3730625" y="1601788"/>
          <p14:tracePt t="52424" x="3717925" y="1601788"/>
          <p14:tracePt t="52432" x="3705225" y="1601788"/>
          <p14:tracePt t="52441" x="3692525" y="1601788"/>
          <p14:tracePt t="52760" x="3667125" y="1601788"/>
          <p14:tracePt t="52768" x="3654425" y="1627188"/>
          <p14:tracePt t="52775" x="3643313" y="1627188"/>
          <p14:tracePt t="52783" x="3605213" y="1689100"/>
          <p14:tracePt t="52791" x="3541713" y="1765300"/>
          <p14:tracePt t="52800" x="3492500" y="1852613"/>
          <p14:tracePt t="52808" x="3392488" y="1952625"/>
          <p14:tracePt t="52816" x="3328988" y="2039938"/>
          <p14:tracePt t="52824" x="3267075" y="2114550"/>
          <p14:tracePt t="52832" x="3179763" y="2201863"/>
          <p14:tracePt t="52841" x="3103563" y="2290763"/>
          <p14:tracePt t="52848" x="3041650" y="2365375"/>
          <p14:tracePt t="52856" x="2967038" y="2439988"/>
          <p14:tracePt t="52864" x="2903538" y="2503488"/>
          <p14:tracePt t="52873" x="2816225" y="2578100"/>
          <p14:tracePt t="52880" x="2728913" y="2640013"/>
          <p14:tracePt t="52889" x="2641600" y="2716213"/>
          <p14:tracePt t="52896" x="2528888" y="2816225"/>
          <p14:tracePt t="52904" x="2416175" y="2928938"/>
          <p14:tracePt t="52912" x="2290763" y="3054350"/>
          <p14:tracePt t="52920" x="2165350" y="3190875"/>
          <p14:tracePt t="52928" x="2014538" y="3316288"/>
          <p14:tracePt t="52936" x="1890713" y="3441700"/>
          <p14:tracePt t="52944" x="1790700" y="3567113"/>
          <p14:tracePt t="52952" x="1689100" y="3667125"/>
          <p14:tracePt t="52960" x="1589088" y="3779838"/>
          <p14:tracePt t="52968" x="1476375" y="3867150"/>
          <p14:tracePt t="52976" x="1401763" y="3967163"/>
          <p14:tracePt t="52983" x="1327150" y="4029075"/>
          <p14:tracePt t="52992" x="1263650" y="4105275"/>
          <p14:tracePt t="53000" x="1201738" y="4154488"/>
          <p14:tracePt t="53008" x="1150938" y="4192588"/>
          <p14:tracePt t="53015" x="1114425" y="4241800"/>
          <p14:tracePt t="53024" x="1063625" y="4292600"/>
          <p14:tracePt t="53031" x="1014413" y="4330700"/>
          <p14:tracePt t="53040" x="976313" y="4379913"/>
          <p14:tracePt t="53048" x="925513" y="4430713"/>
          <p14:tracePt t="53055" x="876300" y="4479925"/>
          <p14:tracePt t="53063" x="801688" y="4543425"/>
          <p14:tracePt t="53072" x="763588" y="4592638"/>
          <p14:tracePt t="53080" x="725488" y="4656138"/>
          <p14:tracePt t="53088" x="701675" y="4679950"/>
          <p14:tracePt t="53096" x="663575" y="4705350"/>
          <p14:tracePt t="53104" x="650875" y="4743450"/>
          <p14:tracePt t="53112" x="625475" y="4779963"/>
          <p14:tracePt t="53121" x="600075" y="4818063"/>
          <p14:tracePt t="53127" x="588963" y="4843463"/>
          <p14:tracePt t="53135" x="563563" y="4843463"/>
          <p14:tracePt t="53143" x="563563" y="4879975"/>
          <p14:tracePt t="53152" x="538163" y="4905375"/>
          <p14:tracePt t="53159" x="538163" y="4930775"/>
          <p14:tracePt t="53167" x="525463" y="4956175"/>
          <p14:tracePt t="53175" x="512763" y="4992688"/>
          <p14:tracePt t="53183" x="500063" y="5018088"/>
          <p14:tracePt t="53191" x="500063" y="5056188"/>
          <p14:tracePt t="53200" x="500063" y="5092700"/>
          <p14:tracePt t="53208" x="488950" y="5092700"/>
          <p14:tracePt t="53280" x="488950" y="5105400"/>
          <p14:tracePt t="53295" x="488950" y="5118100"/>
          <p14:tracePt t="53336" x="488950" y="5130800"/>
          <p14:tracePt t="53360" x="500063" y="5130800"/>
          <p14:tracePt t="53376" x="525463" y="5130800"/>
          <p14:tracePt t="53393" x="538163" y="5130800"/>
          <p14:tracePt t="53407" x="550863" y="5130800"/>
          <p14:tracePt t="53416" x="563563" y="5130800"/>
          <p14:tracePt t="53423" x="576263" y="5130800"/>
          <p14:tracePt t="53440" x="588963" y="5130800"/>
          <p14:tracePt t="53455" x="600075" y="5143500"/>
          <p14:tracePt t="53505" x="612775" y="5143500"/>
          <p14:tracePt t="53672" x="612775" y="5156200"/>
          <p14:tracePt t="53704" x="612775" y="5168900"/>
          <p14:tracePt t="53728" x="612775" y="5181600"/>
          <p14:tracePt t="53735" x="612775" y="5194300"/>
          <p14:tracePt t="53759" x="625475" y="5218113"/>
          <p14:tracePt t="53801" x="625475" y="5230813"/>
          <p14:tracePt t="53864" x="625475" y="5243513"/>
          <p14:tracePt t="60824" x="638175" y="5256213"/>
          <p14:tracePt t="60848" x="638175" y="5268913"/>
          <p14:tracePt t="60856" x="638175" y="5281613"/>
          <p14:tracePt t="60864" x="638175" y="5294313"/>
          <p14:tracePt t="60873" x="638175" y="5305425"/>
          <p14:tracePt t="60880" x="650875" y="5343525"/>
          <p14:tracePt t="60896" x="650875" y="5356225"/>
          <p14:tracePt t="60904" x="650875" y="5381625"/>
          <p14:tracePt t="60911" x="650875" y="5394325"/>
          <p14:tracePt t="60919" x="650875" y="5407025"/>
          <p14:tracePt t="60936" x="663575" y="5430838"/>
          <p14:tracePt t="60959" x="663575" y="5443538"/>
          <p14:tracePt t="60968" x="663575" y="5456238"/>
          <p14:tracePt t="60984" x="663575" y="5468938"/>
          <p14:tracePt t="61000" x="663575" y="5481638"/>
          <p14:tracePt t="61048" x="663575" y="5494338"/>
          <p14:tracePt t="61063" x="663575" y="5507038"/>
          <p14:tracePt t="64723" x="663575" y="5518150"/>
          <p14:tracePt t="64738" x="663575" y="5543550"/>
          <p14:tracePt t="64753" x="663575" y="5568950"/>
          <p14:tracePt t="64760" x="663575" y="5581650"/>
          <p14:tracePt t="64768" x="663575" y="5607050"/>
          <p14:tracePt t="64775" x="663575" y="5630863"/>
          <p14:tracePt t="64784" x="663575" y="5643563"/>
          <p14:tracePt t="64792" x="663575" y="5656263"/>
          <p14:tracePt t="64808" x="663575" y="5668963"/>
          <p14:tracePt t="64823" x="663575" y="5681663"/>
          <p14:tracePt t="64840" x="663575" y="5694363"/>
          <p14:tracePt t="64864" x="663575" y="5707063"/>
          <p14:tracePt t="64888" x="663575" y="5732463"/>
          <p14:tracePt t="64992" x="663575" y="5743575"/>
          <p14:tracePt t="64999" x="663575" y="5756275"/>
          <p14:tracePt t="65023" x="663575" y="5768975"/>
          <p14:tracePt t="65048" x="663575" y="5781675"/>
          <p14:tracePt t="65543" x="650875" y="5794375"/>
          <p14:tracePt t="65807" x="650875" y="5781675"/>
          <p14:tracePt t="65832" x="650875" y="5768975"/>
          <p14:tracePt t="65848" x="638175" y="5756275"/>
          <p14:tracePt t="69400" x="638175" y="5768975"/>
          <p14:tracePt t="69408" x="638175" y="5794375"/>
          <p14:tracePt t="69417" x="638175" y="5856288"/>
          <p14:tracePt t="69424" x="638175" y="5907088"/>
          <p14:tracePt t="69431" x="638175" y="5956300"/>
          <p14:tracePt t="69439" x="638175" y="5994400"/>
          <p14:tracePt t="69448" x="638175" y="6032500"/>
          <p14:tracePt t="69456" x="638175" y="6081713"/>
          <p14:tracePt t="69464" x="638175" y="6107113"/>
          <p14:tracePt t="69471" x="625475" y="6132513"/>
          <p14:tracePt t="69480" x="625475" y="6157913"/>
          <p14:tracePt t="69488" x="625475" y="6169025"/>
          <p14:tracePt t="69496" x="625475" y="6181725"/>
          <p14:tracePt t="69511" x="625475" y="6207125"/>
          <p14:tracePt t="69552" x="625475" y="6219825"/>
          <p14:tracePt t="69567" x="625475" y="6232525"/>
          <p14:tracePt t="69584" x="625475" y="6245225"/>
          <p14:tracePt t="69592" x="625475" y="6257925"/>
          <p14:tracePt t="69680" x="612775" y="6269038"/>
          <p14:tracePt t="69696" x="600075" y="6269038"/>
          <p14:tracePt t="69704" x="588963" y="6269038"/>
          <p14:tracePt t="69712" x="576263" y="6269038"/>
          <p14:tracePt t="69720" x="563563" y="6269038"/>
          <p14:tracePt t="69728" x="538163" y="6269038"/>
          <p14:tracePt t="69736" x="512763" y="6269038"/>
          <p14:tracePt t="69744" x="500063" y="6269038"/>
          <p14:tracePt t="69760" x="488950" y="6257925"/>
          <p14:tracePt t="69767" x="476250" y="6257925"/>
          <p14:tracePt t="69801" x="463550" y="6245225"/>
          <p14:tracePt t="69817" x="463550" y="6232525"/>
          <p14:tracePt t="69840" x="463550" y="6207125"/>
          <p14:tracePt t="69848" x="450850" y="6207125"/>
          <p14:tracePt t="69864" x="450850" y="6194425"/>
          <p14:tracePt t="69874" x="438150" y="6181725"/>
          <p14:tracePt t="69888" x="438150" y="6157913"/>
          <p14:tracePt t="69912" x="438150" y="6145213"/>
          <p14:tracePt t="69928" x="438150" y="6119813"/>
          <p14:tracePt t="69944" x="425450" y="6119813"/>
          <p14:tracePt t="73607" x="425450" y="6094413"/>
          <p14:tracePt t="74096" x="438150" y="6094413"/>
          <p14:tracePt t="74577" x="450850" y="6107113"/>
          <p14:tracePt t="74608" x="450850" y="6119813"/>
          <p14:tracePt t="74992" x="450850" y="6132513"/>
          <p14:tracePt t="75281" x="450850" y="6145213"/>
          <p14:tracePt t="75312" x="450850" y="6157913"/>
          <p14:tracePt t="78615" x="450850" y="6169025"/>
          <p14:tracePt t="78623" x="463550" y="6181725"/>
          <p14:tracePt t="78631" x="476250" y="6181725"/>
          <p14:tracePt t="78639" x="476250" y="6207125"/>
          <p14:tracePt t="78648" x="476250" y="6232525"/>
          <p14:tracePt t="78656" x="476250" y="6245225"/>
          <p14:tracePt t="78663" x="476250" y="6257925"/>
          <p14:tracePt t="78720" x="476250" y="6281738"/>
          <p14:tracePt t="78768" x="476250" y="6294438"/>
          <p14:tracePt t="78775" x="476250" y="6307138"/>
          <p14:tracePt t="78784" x="476250" y="6319838"/>
          <p14:tracePt t="78792" x="476250" y="6332538"/>
          <p14:tracePt t="78800" x="476250" y="6345238"/>
          <p14:tracePt t="78816" x="476250" y="6370638"/>
          <p14:tracePt t="78831" x="476250" y="6381750"/>
          <p14:tracePt t="78839" x="476250" y="6394450"/>
          <p14:tracePt t="78847" x="476250" y="6407150"/>
          <p14:tracePt t="78856" x="476250" y="6419850"/>
          <p14:tracePt t="78864" x="476250" y="6432550"/>
          <p14:tracePt t="78873" x="476250" y="6457950"/>
          <p14:tracePt t="78891" x="476250" y="6507163"/>
          <p14:tracePt t="78895" x="476250" y="6519863"/>
          <p14:tracePt t="78912" x="476250" y="6545263"/>
          <p14:tracePt t="79008" x="476250" y="6557963"/>
          <p14:tracePt t="79200" x="476250" y="6570663"/>
          <p14:tracePt t="79215" x="476250" y="6583363"/>
          <p14:tracePt t="82928" x="488950" y="6594475"/>
          <p14:tracePt t="82935" x="512763" y="6594475"/>
          <p14:tracePt t="82944" x="588963" y="6570663"/>
          <p14:tracePt t="82952" x="712788" y="6532563"/>
          <p14:tracePt t="82960" x="814388" y="6507163"/>
          <p14:tracePt t="82968" x="914400" y="6483350"/>
          <p14:tracePt t="82976" x="1038225" y="6432550"/>
          <p14:tracePt t="82984" x="1201738" y="6394450"/>
          <p14:tracePt t="82993" x="1376363" y="6357938"/>
          <p14:tracePt t="82999" x="1539875" y="6307138"/>
          <p14:tracePt t="83008" x="1714500" y="6257925"/>
          <p14:tracePt t="83016" x="1878013" y="6194425"/>
          <p14:tracePt t="83023" x="2003425" y="6157913"/>
          <p14:tracePt t="83032" x="2165350" y="6081713"/>
          <p14:tracePt t="83040" x="2303463" y="6032500"/>
          <p14:tracePt t="83048" x="2428875" y="5981700"/>
          <p14:tracePt t="83057" x="2541588" y="5907088"/>
          <p14:tracePt t="83064" x="2667000" y="5843588"/>
          <p14:tracePt t="83073" x="2790825" y="5768975"/>
          <p14:tracePt t="83080" x="2916238" y="5719763"/>
          <p14:tracePt t="83088" x="3041650" y="5643563"/>
          <p14:tracePt t="83096" x="3141663" y="5594350"/>
          <p14:tracePt t="83104" x="3267075" y="5543550"/>
          <p14:tracePt t="83112" x="3367088" y="5518150"/>
          <p14:tracePt t="83120" x="3454400" y="5507038"/>
          <p14:tracePt t="83128" x="3592513" y="5456238"/>
          <p14:tracePt t="83135" x="3679825" y="5418138"/>
          <p14:tracePt t="83144" x="3767138" y="5394325"/>
          <p14:tracePt t="83152" x="3892550" y="5381625"/>
          <p14:tracePt t="83160" x="3956050" y="5356225"/>
          <p14:tracePt t="83168" x="4043363" y="5330825"/>
          <p14:tracePt t="83175" x="4156075" y="5318125"/>
          <p14:tracePt t="83183" x="4256088" y="5294313"/>
          <p14:tracePt t="83191" x="4356100" y="5268913"/>
          <p14:tracePt t="83199" x="4481513" y="5243513"/>
          <p14:tracePt t="83207" x="4594225" y="5243513"/>
          <p14:tracePt t="83215" x="4694238" y="5243513"/>
          <p14:tracePt t="83223" x="4819650" y="5230813"/>
          <p14:tracePt t="83232" x="4932363" y="5194300"/>
          <p14:tracePt t="83240" x="5057775" y="5168900"/>
          <p14:tracePt t="83248" x="5145088" y="5143500"/>
          <p14:tracePt t="83257" x="5219700" y="5118100"/>
          <p14:tracePt t="83264" x="5307013" y="5081588"/>
          <p14:tracePt t="83273" x="5357813" y="5056188"/>
          <p14:tracePt t="83280" x="5432425" y="5030788"/>
          <p14:tracePt t="83289" x="5507038" y="4981575"/>
          <p14:tracePt t="83296" x="5583238" y="4930775"/>
          <p14:tracePt t="83303" x="5645150" y="4892675"/>
          <p14:tracePt t="83312" x="5683250" y="4868863"/>
          <p14:tracePt t="83320" x="5745163" y="4843463"/>
          <p14:tracePt t="83328" x="5783263" y="4830763"/>
          <p14:tracePt t="83335" x="5821363" y="4805363"/>
          <p14:tracePt t="83343" x="5857875" y="4792663"/>
          <p14:tracePt t="83352" x="5908675" y="4768850"/>
          <p14:tracePt t="83359" x="5945188" y="4743450"/>
          <p14:tracePt t="83368" x="5957888" y="4743450"/>
          <p14:tracePt t="83376" x="5995988" y="4743450"/>
          <p14:tracePt t="83384" x="6045200" y="4730750"/>
          <p14:tracePt t="83392" x="6070600" y="4718050"/>
          <p14:tracePt t="83400" x="6108700" y="4718050"/>
          <p14:tracePt t="83408" x="6146800" y="4718050"/>
          <p14:tracePt t="83416" x="6157913" y="4705350"/>
          <p14:tracePt t="83424" x="6170613" y="4705350"/>
          <p14:tracePt t="83432" x="6183313" y="4705350"/>
          <p14:tracePt t="83448" x="6196013" y="4705350"/>
          <p14:tracePt t="83456" x="6208713" y="4705350"/>
          <p14:tracePt t="83463" x="6221413" y="4705350"/>
          <p14:tracePt t="83473" x="6234113" y="4705350"/>
          <p14:tracePt t="83488" x="6246813" y="4705350"/>
          <p14:tracePt t="83496" x="6259513" y="4679950"/>
          <p14:tracePt t="83504" x="6283325" y="4679950"/>
          <p14:tracePt t="83512" x="6283325" y="4667250"/>
          <p14:tracePt t="83520" x="6296025" y="4667250"/>
          <p14:tracePt t="83536" x="6296025" y="4643438"/>
          <p14:tracePt t="83584" x="6296025" y="4630738"/>
          <p14:tracePt t="83592" x="6296025" y="4618038"/>
          <p14:tracePt t="83600" x="6296025" y="4592638"/>
          <p14:tracePt t="83616" x="6296025" y="4579938"/>
          <p14:tracePt t="83632" x="6296025" y="4567238"/>
          <p14:tracePt t="83640" x="6283325" y="4554538"/>
          <p14:tracePt t="83648" x="6270625" y="4543425"/>
          <p14:tracePt t="83657" x="6270625" y="4530725"/>
          <p14:tracePt t="83663" x="6259513" y="4518025"/>
          <p14:tracePt t="83689" x="6259513" y="4505325"/>
          <p14:tracePt t="83697" x="6246813" y="4492625"/>
          <p14:tracePt t="83712" x="6234113" y="4479925"/>
          <p14:tracePt t="83752" x="6221413" y="4479925"/>
          <p14:tracePt t="83760" x="6208713" y="4467225"/>
          <p14:tracePt t="83767" x="6196013" y="4467225"/>
          <p14:tracePt t="83784" x="6183313" y="4467225"/>
          <p14:tracePt t="83793" x="6170613" y="4454525"/>
          <p14:tracePt t="83801" x="6157913" y="4443413"/>
          <p14:tracePt t="83816" x="6146800" y="4443413"/>
          <p14:tracePt t="83832" x="6121400" y="4430713"/>
          <p14:tracePt t="83999" x="6121400" y="4418013"/>
          <p14:tracePt t="84015" x="6146800" y="4418013"/>
          <p14:tracePt t="84023" x="6157913" y="4418013"/>
          <p14:tracePt t="84032" x="6170613" y="4418013"/>
          <p14:tracePt t="84039" x="6196013" y="4418013"/>
          <p14:tracePt t="84048" x="6221413" y="4418013"/>
          <p14:tracePt t="84056" x="6234113" y="4418013"/>
          <p14:tracePt t="84063" x="6246813" y="4418013"/>
          <p14:tracePt t="84079" x="6259513" y="4418013"/>
          <p14:tracePt t="85305" x="6283325" y="4418013"/>
          <p14:tracePt t="85312" x="6259513" y="4454525"/>
          <p14:tracePt t="85320" x="6221413" y="4530725"/>
          <p14:tracePt t="85329" x="6196013" y="4567238"/>
          <p14:tracePt t="85337" x="6170613" y="4592638"/>
          <p14:tracePt t="85344" x="6157913" y="4592638"/>
          <p14:tracePt t="85449" x="6157913" y="4618038"/>
          <p14:tracePt t="85496" x="6146800" y="4643438"/>
          <p14:tracePt t="85864" x="6170613" y="4643438"/>
          <p14:tracePt t="86017" x="6183313" y="4630738"/>
          <p14:tracePt t="86023" x="6183313" y="4618038"/>
          <p14:tracePt t="86032" x="6196013" y="4605338"/>
          <p14:tracePt t="86048" x="6196013" y="4592638"/>
          <p14:tracePt t="86104" x="6196013" y="4579938"/>
          <p14:tracePt t="89736" x="6208713" y="4579938"/>
          <p14:tracePt t="89761" x="6208713" y="4592638"/>
          <p14:tracePt t="90240" x="6208713" y="4605338"/>
          <p14:tracePt t="90247" x="6221413" y="4618038"/>
          <p14:tracePt t="90296" x="6221413" y="4630738"/>
          <p14:tracePt t="90312" x="6221413" y="4643438"/>
          <p14:tracePt t="90336" x="6221413" y="4656138"/>
          <p14:tracePt t="90352" x="6221413" y="4667250"/>
          <p14:tracePt t="90375" x="6221413" y="4679950"/>
          <p14:tracePt t="90408" x="6221413" y="4705350"/>
          <p14:tracePt t="90544" x="6221413" y="4718050"/>
          <p14:tracePt t="90769" x="6221413" y="4730750"/>
          <p14:tracePt t="90785" x="6221413" y="4743450"/>
          <p14:tracePt t="90791" x="6221413" y="4756150"/>
          <p14:tracePt t="90855" x="6221413" y="4768850"/>
          <p14:tracePt t="90993" x="6221413" y="4792663"/>
          <p14:tracePt t="91016" x="6221413" y="4805363"/>
          <p14:tracePt t="91024" x="6221413" y="4818063"/>
          <p14:tracePt t="91047" x="6221413" y="4830763"/>
          <p14:tracePt t="91063" x="6221413" y="4843463"/>
          <p14:tracePt t="91096" x="6221413" y="4856163"/>
          <p14:tracePt t="91136" x="6221413" y="4868863"/>
          <p14:tracePt t="91200" x="6221413" y="4879975"/>
          <p14:tracePt t="91223" x="6221413" y="4905375"/>
          <p14:tracePt t="91248" x="6221413" y="4918075"/>
          <p14:tracePt t="91255" x="6234113" y="4930775"/>
          <p14:tracePt t="91271" x="6246813" y="4930775"/>
          <p14:tracePt t="91927" x="6246813" y="4943475"/>
          <p14:tracePt t="91953" x="6246813" y="4956175"/>
          <p14:tracePt t="92000" x="6259513" y="4968875"/>
          <p14:tracePt t="92056" x="6259513" y="4992688"/>
          <p14:tracePt t="92671" x="6270625" y="4992688"/>
          <p14:tracePt t="92704" x="6270625" y="5005388"/>
          <p14:tracePt t="92720" x="6270625" y="5018088"/>
          <p14:tracePt t="92728" x="6283325" y="5030788"/>
          <p14:tracePt t="93296" x="6283325" y="5043488"/>
          <p14:tracePt t="93312" x="6283325" y="5056188"/>
          <p14:tracePt t="93320" x="6283325" y="5068888"/>
          <p14:tracePt t="93327" x="6283325" y="5092700"/>
          <p14:tracePt t="93848" x="6283325" y="5105400"/>
          <p14:tracePt t="93871" x="6283325" y="5130800"/>
          <p14:tracePt t="94615" x="6283325" y="5143500"/>
          <p14:tracePt t="94632" x="6283325" y="5156200"/>
          <p14:tracePt t="96480" x="6283325" y="5168900"/>
          <p14:tracePt t="96489" x="6283325" y="5181600"/>
          <p14:tracePt t="96504" x="6283325" y="5194300"/>
          <p14:tracePt t="96520" x="6283325" y="5205413"/>
          <p14:tracePt t="96681" x="6283325" y="5218113"/>
          <p14:tracePt t="96808" x="6283325" y="5243513"/>
          <p14:tracePt t="96848" x="6283325" y="5256213"/>
          <p14:tracePt t="96912" x="6283325" y="5268913"/>
          <p14:tracePt t="96953" x="6283325" y="5281613"/>
          <p14:tracePt t="96976" x="6283325" y="5294313"/>
          <p14:tracePt t="97632" x="6283325" y="5305425"/>
          <p14:tracePt t="97639" x="6283325" y="5318125"/>
          <p14:tracePt t="97648" x="6283325" y="5343525"/>
          <p14:tracePt t="97671" x="6283325" y="5356225"/>
          <p14:tracePt t="97759" x="6283325" y="5381625"/>
          <p14:tracePt t="97768" x="6296025" y="5381625"/>
          <p14:tracePt t="97800" x="6296025" y="5394325"/>
          <p14:tracePt t="97816" x="6296025" y="5407025"/>
          <p14:tracePt t="97920" x="6296025" y="5418138"/>
          <p14:tracePt t="97928" x="6296025" y="5430838"/>
          <p14:tracePt t="97936" x="6308725" y="5430838"/>
          <p14:tracePt t="97961" x="6308725" y="5456238"/>
          <p14:tracePt t="98144" x="6308725" y="5468938"/>
          <p14:tracePt t="104951" x="6346825" y="5468938"/>
          <p14:tracePt t="104968" x="6396038" y="5430838"/>
          <p14:tracePt t="104976" x="6483350" y="5394325"/>
          <p14:tracePt t="104984" x="6596063" y="5356225"/>
          <p14:tracePt t="104992" x="6696075" y="5305425"/>
          <p14:tracePt t="105000" x="6821488" y="5256213"/>
          <p14:tracePt t="105007" x="6946900" y="5194300"/>
          <p14:tracePt t="105015" x="7059613" y="5181600"/>
          <p14:tracePt t="105023" x="7146925" y="5156200"/>
          <p14:tracePt t="105032" x="7235825" y="5130800"/>
          <p14:tracePt t="105039" x="7297738" y="5130800"/>
          <p14:tracePt t="105048" x="7372350" y="5118100"/>
          <p14:tracePt t="105056" x="7448550" y="5105400"/>
          <p14:tracePt t="105064" x="7510463" y="5105400"/>
          <p14:tracePt t="105072" x="7610475" y="5105400"/>
          <p14:tracePt t="105079" x="7710488" y="5105400"/>
          <p14:tracePt t="105088" x="7835900" y="5092700"/>
          <p14:tracePt t="105106" x="8086725" y="5092700"/>
          <p14:tracePt t="105112" x="8199438" y="5092700"/>
          <p14:tracePt t="105120" x="8335963" y="5081588"/>
          <p14:tracePt t="105128" x="8486775" y="5068888"/>
          <p14:tracePt t="105135" x="8612188" y="5056188"/>
          <p14:tracePt t="105143" x="8799513" y="5030788"/>
          <p14:tracePt t="105152" x="8975725" y="4992688"/>
          <p14:tracePt t="105160" x="9150350" y="4943475"/>
          <p14:tracePt t="105168" x="9324975" y="4879975"/>
          <p14:tracePt t="105176" x="9475788" y="4830763"/>
          <p14:tracePt t="105184" x="9626600" y="4779963"/>
          <p14:tracePt t="105192" x="9775825" y="4743450"/>
          <p14:tracePt t="105200" x="9926638" y="4692650"/>
          <p14:tracePt t="105208" x="10039350" y="4643438"/>
          <p14:tracePt t="105215" x="10164763" y="4618038"/>
          <p14:tracePt t="105224" x="10264775" y="4579938"/>
          <p14:tracePt t="105232" x="10390188" y="4554538"/>
          <p14:tracePt t="105239" x="10490200" y="4530725"/>
          <p14:tracePt t="105248" x="10577513" y="4505325"/>
          <p14:tracePt t="105256" x="10677525" y="4492625"/>
          <p14:tracePt t="105264" x="10752138" y="4467225"/>
          <p14:tracePt t="105272" x="10839450" y="4443413"/>
          <p14:tracePt t="105279" x="10928350" y="4430713"/>
          <p14:tracePt t="105288" x="11002963" y="4392613"/>
          <p14:tracePt t="105296" x="11090275" y="4367213"/>
          <p14:tracePt t="105305" x="11164888" y="4341813"/>
          <p14:tracePt t="105312" x="11253788" y="4318000"/>
          <p14:tracePt t="105320" x="11315700" y="4292600"/>
          <p14:tracePt t="105328" x="11366500" y="4267200"/>
          <p14:tracePt t="105336" x="11415713" y="4241800"/>
          <p14:tracePt t="105343" x="11466513" y="4217988"/>
          <p14:tracePt t="105351" x="11503025" y="4192588"/>
          <p14:tracePt t="105360" x="11528425" y="4179888"/>
          <p14:tracePt t="105369" x="11566525" y="4141788"/>
          <p14:tracePt t="105376" x="11591925" y="4129088"/>
          <p14:tracePt t="105384" x="11628438" y="4105275"/>
          <p14:tracePt t="105392" x="11653838" y="4079875"/>
          <p14:tracePt t="105400" x="11691938" y="4054475"/>
          <p14:tracePt t="105407" x="11728450" y="4041775"/>
          <p14:tracePt t="105416" x="11779250" y="4005263"/>
          <p14:tracePt t="105423" x="11815763" y="3979863"/>
          <p14:tracePt t="105432" x="11879263" y="3941763"/>
          <p14:tracePt t="105440" x="11953875" y="3879850"/>
          <p14:tracePt t="105448" x="12041188" y="3841750"/>
          <p14:tracePt t="105455" x="12141200" y="3803650"/>
        </p14:tracePtLst>
      </p14:laserTraceLst>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B7E3F9E1-1215-46D9-8326-9E97F60634F7}"/>
              </a:ext>
            </a:extLst>
          </p:cNvPr>
          <p:cNvSpPr txBox="1"/>
          <p:nvPr/>
        </p:nvSpPr>
        <p:spPr>
          <a:xfrm>
            <a:off x="463549" y="5768620"/>
            <a:ext cx="5240793" cy="95410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just"/>
            <a:r>
              <a:rPr lang="es-CL" sz="1400" dirty="0">
                <a:latin typeface="Century Gothic" panose="020B0502020202020204" pitchFamily="34" charset="0"/>
              </a:rPr>
              <a:t>El resultado de esta matriz no se visualiza dentro de la plantilla del PMD, pero es utilizada para presentar la matriz de resultados de demandas priorizadas municipales por eje.</a:t>
            </a:r>
            <a:endParaRPr lang="es-DO" sz="1400" dirty="0">
              <a:latin typeface="Century Gothic" panose="020B0502020202020204" pitchFamily="34" charset="0"/>
            </a:endParaRPr>
          </a:p>
        </p:txBody>
      </p:sp>
      <p:pic>
        <p:nvPicPr>
          <p:cNvPr id="2" name="Imagen 1">
            <a:extLst>
              <a:ext uri="{FF2B5EF4-FFF2-40B4-BE49-F238E27FC236}">
                <a16:creationId xmlns:a16="http://schemas.microsoft.com/office/drawing/2014/main" id="{8E9235A6-2231-4A7C-9EB6-672821172DF4}"/>
              </a:ext>
            </a:extLst>
          </p:cNvPr>
          <p:cNvPicPr>
            <a:picLocks noChangeAspect="1"/>
          </p:cNvPicPr>
          <p:nvPr/>
        </p:nvPicPr>
        <p:blipFill>
          <a:blip r:embed="rId2"/>
          <a:stretch>
            <a:fillRect/>
          </a:stretch>
        </p:blipFill>
        <p:spPr>
          <a:xfrm>
            <a:off x="574944" y="796835"/>
            <a:ext cx="7793062" cy="2779518"/>
          </a:xfrm>
          <a:prstGeom prst="rect">
            <a:avLst/>
          </a:prstGeom>
          <a:ln>
            <a:solidFill>
              <a:schemeClr val="tx1"/>
            </a:solidFill>
          </a:ln>
        </p:spPr>
      </p:pic>
      <p:sp>
        <p:nvSpPr>
          <p:cNvPr id="8" name="CuadroTexto 7">
            <a:extLst>
              <a:ext uri="{FF2B5EF4-FFF2-40B4-BE49-F238E27FC236}">
                <a16:creationId xmlns:a16="http://schemas.microsoft.com/office/drawing/2014/main" id="{16509957-6094-45F3-A60C-E0913B0EAD43}"/>
              </a:ext>
            </a:extLst>
          </p:cNvPr>
          <p:cNvSpPr txBox="1"/>
          <p:nvPr/>
        </p:nvSpPr>
        <p:spPr>
          <a:xfrm>
            <a:off x="574944" y="135275"/>
            <a:ext cx="7257494" cy="584775"/>
          </a:xfrm>
          <a:prstGeom prst="rect">
            <a:avLst/>
          </a:prstGeom>
          <a:noFill/>
        </p:spPr>
        <p:txBody>
          <a:bodyPr wrap="square">
            <a:spAutoFit/>
          </a:bodyPr>
          <a:lstStyle/>
          <a:p>
            <a:r>
              <a:rPr lang="es-ES" sz="1600" b="1" dirty="0">
                <a:latin typeface="Century Gothic" panose="020B0502020202020204" pitchFamily="34" charset="0"/>
              </a:rPr>
              <a:t>PMD05-F04 MATRIZ DE PRIORIZACIÓN Y RESULTADOS DE DEMANDAS COORDINADAS CON EL GOBIERNO CENTRAL POR EJE</a:t>
            </a:r>
          </a:p>
        </p:txBody>
      </p:sp>
      <p:sp>
        <p:nvSpPr>
          <p:cNvPr id="10" name="CuadroTexto 9">
            <a:extLst>
              <a:ext uri="{FF2B5EF4-FFF2-40B4-BE49-F238E27FC236}">
                <a16:creationId xmlns:a16="http://schemas.microsoft.com/office/drawing/2014/main" id="{28DC732D-4BE5-4FCD-AA47-EBC8D7923EA9}"/>
              </a:ext>
            </a:extLst>
          </p:cNvPr>
          <p:cNvSpPr txBox="1"/>
          <p:nvPr/>
        </p:nvSpPr>
        <p:spPr>
          <a:xfrm>
            <a:off x="429508" y="3576353"/>
            <a:ext cx="5155205" cy="2185214"/>
          </a:xfrm>
          <a:prstGeom prst="rect">
            <a:avLst/>
          </a:prstGeom>
          <a:noFill/>
        </p:spPr>
        <p:txBody>
          <a:bodyPr wrap="square" rtlCol="0">
            <a:spAutoFit/>
          </a:bodyPr>
          <a:lstStyle/>
          <a:p>
            <a:pPr algn="just"/>
            <a:r>
              <a:rPr lang="es-MX" altLang="ja-JP" sz="1400" b="1" dirty="0">
                <a:latin typeface="Century Gothic" panose="020B0502020202020204" pitchFamily="34" charset="0"/>
                <a:cs typeface="Arial" panose="020B0604020202020204" pitchFamily="34" charset="0"/>
              </a:rPr>
              <a:t>Para saber el grado de priorización de cada demanda identificada: </a:t>
            </a:r>
          </a:p>
          <a:p>
            <a:pPr marL="342900" indent="-342900" algn="just">
              <a:buFont typeface="+mj-lt"/>
              <a:buAutoNum type="arabicPeriod"/>
            </a:pPr>
            <a:r>
              <a:rPr lang="es-MX" altLang="ja-JP" sz="1200" dirty="0">
                <a:latin typeface="Century Gothic" panose="020B0502020202020204" pitchFamily="34" charset="0"/>
                <a:cs typeface="Arial" panose="020B0604020202020204" pitchFamily="34" charset="0"/>
              </a:rPr>
              <a:t>Se utiliza una la matriz de priorización para demandas de competencia municipal que menciona 8 ítems de priorización, que da la idea de cuales de ellas serán mas importantes. </a:t>
            </a:r>
            <a:r>
              <a:rPr lang="es-CL" sz="1200" dirty="0">
                <a:latin typeface="Century Gothic" panose="020B0502020202020204" pitchFamily="34" charset="0"/>
                <a:cs typeface="Arial" panose="020B0604020202020204" pitchFamily="34" charset="0"/>
              </a:rPr>
              <a:t>Cada demanda se evalúa a través de estos ítems y se va dando la puntuación entre 1 a 3, siendo 1 el menor puntaje, </a:t>
            </a:r>
          </a:p>
          <a:p>
            <a:pPr marL="342900" indent="-342900" algn="just">
              <a:buFont typeface="+mj-lt"/>
              <a:buAutoNum type="arabicPeriod"/>
            </a:pPr>
            <a:r>
              <a:rPr lang="es-CL" sz="1200" dirty="0">
                <a:latin typeface="Century Gothic" panose="020B0502020202020204" pitchFamily="34" charset="0"/>
                <a:cs typeface="Arial" panose="020B0604020202020204" pitchFamily="34" charset="0"/>
              </a:rPr>
              <a:t>Al finalizar el llenado de los 8 ítems, y se realiza la sumatoria y los que queden con mayor puntaje, son las demandas con mayor prioridad, tomando en cuenta que los resultados deben se estar dentro del rango 8 a 24 puntos.</a:t>
            </a:r>
            <a:endParaRPr lang="es-DO" sz="1200" dirty="0">
              <a:latin typeface="Century Gothic" panose="020B0502020202020204" pitchFamily="34" charset="0"/>
            </a:endParaRPr>
          </a:p>
        </p:txBody>
      </p:sp>
      <p:pic>
        <p:nvPicPr>
          <p:cNvPr id="4" name="Imagen 3">
            <a:extLst>
              <a:ext uri="{FF2B5EF4-FFF2-40B4-BE49-F238E27FC236}">
                <a16:creationId xmlns:a16="http://schemas.microsoft.com/office/drawing/2014/main" id="{E4620498-0C19-4749-8ECF-03FF9119A15C}"/>
              </a:ext>
            </a:extLst>
          </p:cNvPr>
          <p:cNvPicPr>
            <a:picLocks noChangeAspect="1"/>
          </p:cNvPicPr>
          <p:nvPr/>
        </p:nvPicPr>
        <p:blipFill>
          <a:blip r:embed="rId3"/>
          <a:stretch>
            <a:fillRect/>
          </a:stretch>
        </p:blipFill>
        <p:spPr>
          <a:xfrm>
            <a:off x="5905561" y="3793009"/>
            <a:ext cx="3105065" cy="2554545"/>
          </a:xfrm>
          <a:prstGeom prst="rect">
            <a:avLst/>
          </a:prstGeom>
        </p:spPr>
      </p:pic>
      <p:sp>
        <p:nvSpPr>
          <p:cNvPr id="11" name="CuadroTexto 10">
            <a:extLst>
              <a:ext uri="{FF2B5EF4-FFF2-40B4-BE49-F238E27FC236}">
                <a16:creationId xmlns:a16="http://schemas.microsoft.com/office/drawing/2014/main" id="{A2954AEA-8F82-46D8-BC40-0CD33C8B6D8C}"/>
              </a:ext>
            </a:extLst>
          </p:cNvPr>
          <p:cNvSpPr txBox="1"/>
          <p:nvPr/>
        </p:nvSpPr>
        <p:spPr>
          <a:xfrm>
            <a:off x="6385378" y="4480128"/>
            <a:ext cx="2424029" cy="1708160"/>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algn="just"/>
            <a:r>
              <a:rPr lang="es-CL" sz="1050" dirty="0">
                <a:latin typeface="Century Gothic" panose="020B0502020202020204" pitchFamily="34" charset="0"/>
              </a:rPr>
              <a:t>Tomando el resultado de la matriz de priorización, y visualizando las demandas que quedaron con mayor puntuación, se irán colocando en la matriz de resultados de demandas priorizadas por eje, según el orden de prioridad, considerando que las de mayor puntaje son de mayor prioridad.</a:t>
            </a:r>
            <a:endParaRPr lang="es-DO" sz="1050" dirty="0">
              <a:latin typeface="Century Gothic" panose="020B0502020202020204" pitchFamily="34" charset="0"/>
            </a:endParaRPr>
          </a:p>
        </p:txBody>
      </p:sp>
      <p:cxnSp>
        <p:nvCxnSpPr>
          <p:cNvPr id="12" name="Conector: curvado 11">
            <a:extLst>
              <a:ext uri="{FF2B5EF4-FFF2-40B4-BE49-F238E27FC236}">
                <a16:creationId xmlns:a16="http://schemas.microsoft.com/office/drawing/2014/main" id="{1AC0348B-AAB2-4FD2-93B6-9FEF108AAE9B}"/>
              </a:ext>
            </a:extLst>
          </p:cNvPr>
          <p:cNvCxnSpPr>
            <a:cxnSpLocks/>
            <a:endCxn id="3" idx="3"/>
          </p:cNvCxnSpPr>
          <p:nvPr/>
        </p:nvCxnSpPr>
        <p:spPr>
          <a:xfrm rot="5400000">
            <a:off x="5596637" y="5576563"/>
            <a:ext cx="776816" cy="561407"/>
          </a:xfrm>
          <a:prstGeom prst="curvedConnector2">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CuadroTexto 14">
            <a:extLst>
              <a:ext uri="{FF2B5EF4-FFF2-40B4-BE49-F238E27FC236}">
                <a16:creationId xmlns:a16="http://schemas.microsoft.com/office/drawing/2014/main" id="{CB943732-A575-46B9-A198-80F7DC9B0BFD}"/>
              </a:ext>
            </a:extLst>
          </p:cNvPr>
          <p:cNvSpPr txBox="1"/>
          <p:nvPr/>
        </p:nvSpPr>
        <p:spPr>
          <a:xfrm>
            <a:off x="7680176" y="77094"/>
            <a:ext cx="1584176" cy="400110"/>
          </a:xfrm>
          <a:prstGeom prst="rect">
            <a:avLst/>
          </a:prstGeom>
          <a:noFill/>
        </p:spPr>
        <p:txBody>
          <a:bodyPr wrap="square">
            <a:spAutoFit/>
          </a:bodyPr>
          <a:lstStyle/>
          <a:p>
            <a:r>
              <a:rPr lang="es-CL" sz="2000" b="1" dirty="0">
                <a:solidFill>
                  <a:srgbClr val="FF0000"/>
                </a:solidFill>
                <a:latin typeface="Century Gothic" panose="020B0502020202020204" pitchFamily="34" charset="0"/>
              </a:rPr>
              <a:t>Actualizar</a:t>
            </a:r>
            <a:endParaRPr lang="es-DO" sz="2000" dirty="0">
              <a:solidFill>
                <a:srgbClr val="FF0000"/>
              </a:solidFill>
            </a:endParaRPr>
          </a:p>
        </p:txBody>
      </p:sp>
      <p:sp>
        <p:nvSpPr>
          <p:cNvPr id="14" name="Rectángulo 13">
            <a:extLst>
              <a:ext uri="{FF2B5EF4-FFF2-40B4-BE49-F238E27FC236}">
                <a16:creationId xmlns:a16="http://schemas.microsoft.com/office/drawing/2014/main" id="{4304A8E6-DC01-4035-9C96-DDCF8247BCA4}"/>
              </a:ext>
            </a:extLst>
          </p:cNvPr>
          <p:cNvSpPr/>
          <p:nvPr/>
        </p:nvSpPr>
        <p:spPr>
          <a:xfrm>
            <a:off x="0" y="0"/>
            <a:ext cx="191344"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52922519"/>
      </p:ext>
    </p:extLst>
  </p:cSld>
  <p:clrMapOvr>
    <a:masterClrMapping/>
  </p:clrMapOvr>
  <mc:AlternateContent xmlns:mc="http://schemas.openxmlformats.org/markup-compatibility/2006" xmlns:p14="http://schemas.microsoft.com/office/powerpoint/2010/main">
    <mc:Choice Requires="p14">
      <p:transition spd="slow" p14:dur="2000" advTm="128534"/>
    </mc:Choice>
    <mc:Fallback xmlns="">
      <p:transition spd="slow" advTm="128534"/>
    </mc:Fallback>
  </mc:AlternateContent>
  <p:extLst>
    <p:ext uri="{3A86A75C-4F4B-4683-9AE1-C65F6400EC91}">
      <p14:laserTraceLst xmlns:p14="http://schemas.microsoft.com/office/powerpoint/2010/main">
        <p14:tracePtLst>
          <p14:tracePt t="384" x="7497763" y="238125"/>
          <p14:tracePt t="408" x="7485063" y="238125"/>
          <p14:tracePt t="432" x="7472363" y="225425"/>
          <p14:tracePt t="679" x="7459663" y="225425"/>
          <p14:tracePt t="695" x="7485063" y="238125"/>
          <p14:tracePt t="704" x="7497763" y="238125"/>
          <p14:tracePt t="712" x="7510463" y="250825"/>
          <p14:tracePt t="719" x="7535863" y="263525"/>
          <p14:tracePt t="744" x="7548563" y="263525"/>
          <p14:tracePt t="760" x="7561263" y="274638"/>
          <p14:tracePt t="783" x="7572375" y="274638"/>
          <p14:tracePt t="928" x="7548563" y="274638"/>
          <p14:tracePt t="944" x="7535863" y="274638"/>
          <p14:tracePt t="968" x="7523163" y="274638"/>
          <p14:tracePt t="1064" x="7523163" y="287338"/>
          <p14:tracePt t="1071" x="7535863" y="287338"/>
          <p14:tracePt t="1079" x="7548563" y="287338"/>
          <p14:tracePt t="1088" x="7572375" y="300038"/>
          <p14:tracePt t="1095" x="7585075" y="300038"/>
          <p14:tracePt t="1104" x="7597775" y="300038"/>
          <p14:tracePt t="1127" x="7610475" y="312738"/>
          <p14:tracePt t="1247" x="7610475" y="325438"/>
          <p14:tracePt t="1256" x="7585075" y="325438"/>
          <p14:tracePt t="1272" x="7561263" y="338138"/>
          <p14:tracePt t="1368" x="7561263" y="350838"/>
          <p14:tracePt t="1384" x="7572375" y="350838"/>
          <p14:tracePt t="1391" x="7597775" y="350838"/>
          <p14:tracePt t="1400" x="7635875" y="350838"/>
          <p14:tracePt t="1408" x="7673975" y="350838"/>
          <p14:tracePt t="1416" x="7710488" y="350838"/>
          <p14:tracePt t="1424" x="7735888" y="350838"/>
          <p14:tracePt t="1431" x="7761288" y="350838"/>
          <p14:tracePt t="1568" x="7735888" y="350838"/>
          <p14:tracePt t="1583" x="7723188" y="350838"/>
          <p14:tracePt t="1591" x="7710488" y="363538"/>
          <p14:tracePt t="4752" x="7697788" y="363538"/>
          <p14:tracePt t="4768" x="7697788" y="374650"/>
          <p14:tracePt t="4896" x="7710488" y="374650"/>
          <p14:tracePt t="4993" x="7710488" y="387350"/>
          <p14:tracePt t="5047" x="7723188" y="400050"/>
          <p14:tracePt t="6023" x="7710488" y="400050"/>
          <p14:tracePt t="6032" x="7661275" y="400050"/>
          <p14:tracePt t="6039" x="7572375" y="400050"/>
          <p14:tracePt t="6048" x="7435850" y="400050"/>
          <p14:tracePt t="6056" x="7272338" y="400050"/>
          <p14:tracePt t="6063" x="6972300" y="400050"/>
          <p14:tracePt t="6072" x="6559550" y="412750"/>
          <p14:tracePt t="6079" x="6108700" y="412750"/>
          <p14:tracePt t="6087" x="5632450" y="412750"/>
          <p14:tracePt t="6095" x="5219700" y="425450"/>
          <p14:tracePt t="6104" x="4843463" y="425450"/>
          <p14:tracePt t="6111" x="4543425" y="425450"/>
          <p14:tracePt t="6120" x="4318000" y="412750"/>
          <p14:tracePt t="6128" x="4081463" y="363538"/>
          <p14:tracePt t="6136" x="3943350" y="312738"/>
          <p14:tracePt t="6144" x="3817938" y="300038"/>
          <p14:tracePt t="6153" x="3643313" y="263525"/>
          <p14:tracePt t="6161" x="3467100" y="250825"/>
          <p14:tracePt t="6167" x="3228975" y="250825"/>
          <p14:tracePt t="6177" x="2890838" y="225425"/>
          <p14:tracePt t="6184" x="2641600" y="225425"/>
          <p14:tracePt t="6192" x="2428875" y="212725"/>
          <p14:tracePt t="6200" x="2265363" y="200025"/>
          <p14:tracePt t="6208" x="2103438" y="200025"/>
          <p14:tracePt t="6216" x="1939925" y="212725"/>
          <p14:tracePt t="6223" x="1827213" y="250825"/>
          <p14:tracePt t="6232" x="1714500" y="287338"/>
          <p14:tracePt t="6239" x="1614488" y="312738"/>
          <p14:tracePt t="6247" x="1539875" y="338138"/>
          <p14:tracePt t="6256" x="1489075" y="350838"/>
          <p14:tracePt t="6263" x="1414463" y="363538"/>
          <p14:tracePt t="6272" x="1363663" y="374650"/>
          <p14:tracePt t="6279" x="1314450" y="387350"/>
          <p14:tracePt t="6287" x="1252538" y="400050"/>
          <p14:tracePt t="6295" x="1163638" y="425450"/>
          <p14:tracePt t="6304" x="1063625" y="438150"/>
          <p14:tracePt t="6312" x="976313" y="463550"/>
          <p14:tracePt t="6320" x="889000" y="476250"/>
          <p14:tracePt t="6328" x="788988" y="487363"/>
          <p14:tracePt t="6336" x="738188" y="487363"/>
          <p14:tracePt t="6344" x="688975" y="487363"/>
          <p14:tracePt t="6351" x="663575" y="487363"/>
          <p14:tracePt t="6361" x="638175" y="487363"/>
          <p14:tracePt t="6368" x="600075" y="487363"/>
          <p14:tracePt t="6377" x="576263" y="487363"/>
          <p14:tracePt t="6384" x="563563" y="487363"/>
          <p14:tracePt t="6392" x="550863" y="487363"/>
          <p14:tracePt t="6408" x="525463" y="487363"/>
          <p14:tracePt t="6423" x="512763" y="487363"/>
          <p14:tracePt t="6439" x="488950" y="487363"/>
          <p14:tracePt t="6448" x="476250" y="487363"/>
          <p14:tracePt t="6456" x="450850" y="500063"/>
          <p14:tracePt t="6471" x="425450" y="500063"/>
          <p14:tracePt t="6479" x="412750" y="512763"/>
          <p14:tracePt t="6487" x="400050" y="512763"/>
          <p14:tracePt t="6503" x="376238" y="512763"/>
          <p14:tracePt t="6519" x="363538" y="512763"/>
          <p14:tracePt t="6527" x="350838" y="512763"/>
          <p14:tracePt t="6536" x="338138" y="512763"/>
          <p14:tracePt t="6544" x="325438" y="512763"/>
          <p14:tracePt t="6552" x="312738" y="512763"/>
          <p14:tracePt t="6576" x="287338" y="512763"/>
          <p14:tracePt t="6673" x="312738" y="512763"/>
          <p14:tracePt t="6680" x="312738" y="500063"/>
          <p14:tracePt t="6688" x="338138" y="487363"/>
          <p14:tracePt t="6695" x="338138" y="463550"/>
          <p14:tracePt t="6704" x="376238" y="450850"/>
          <p14:tracePt t="6711" x="387350" y="438150"/>
          <p14:tracePt t="6720" x="400050" y="425450"/>
          <p14:tracePt t="6727" x="412750" y="412750"/>
          <p14:tracePt t="6736" x="438150" y="400050"/>
          <p14:tracePt t="6744" x="450850" y="400050"/>
          <p14:tracePt t="6760" x="463550" y="387350"/>
          <p14:tracePt t="6768" x="476250" y="387350"/>
          <p14:tracePt t="6808" x="488950" y="374650"/>
          <p14:tracePt t="8336" x="488950" y="363538"/>
          <p14:tracePt t="8375" x="512763" y="363538"/>
          <p14:tracePt t="8391" x="525463" y="363538"/>
          <p14:tracePt t="8416" x="538163" y="350838"/>
          <p14:tracePt t="10704" x="550863" y="350838"/>
          <p14:tracePt t="10720" x="588963" y="363538"/>
          <p14:tracePt t="10727" x="625475" y="412750"/>
          <p14:tracePt t="10736" x="663575" y="487363"/>
          <p14:tracePt t="10743" x="676275" y="563563"/>
          <p14:tracePt t="10752" x="712788" y="638175"/>
          <p14:tracePt t="10760" x="738188" y="750888"/>
          <p14:tracePt t="10768" x="763588" y="850900"/>
          <p14:tracePt t="10777" x="776288" y="963613"/>
          <p14:tracePt t="10783" x="801688" y="1089025"/>
          <p14:tracePt t="10792" x="801688" y="1189038"/>
          <p14:tracePt t="10800" x="801688" y="1289050"/>
          <p14:tracePt t="10808" x="801688" y="1401763"/>
          <p14:tracePt t="10816" x="801688" y="1489075"/>
          <p14:tracePt t="10823" x="801688" y="1589088"/>
          <p14:tracePt t="10831" x="801688" y="1689100"/>
          <p14:tracePt t="10840" x="776288" y="1789113"/>
          <p14:tracePt t="10847" x="738188" y="1901825"/>
          <p14:tracePt t="10856" x="725488" y="2014538"/>
          <p14:tracePt t="10864" x="701675" y="2101850"/>
          <p14:tracePt t="10873" x="688975" y="2178050"/>
          <p14:tracePt t="10879" x="676275" y="2227263"/>
          <p14:tracePt t="10888" x="676275" y="2278063"/>
          <p14:tracePt t="10895" x="676275" y="2314575"/>
          <p14:tracePt t="10903" x="676275" y="2352675"/>
          <p14:tracePt t="10911" x="676275" y="2378075"/>
          <p14:tracePt t="10919" x="663575" y="2378075"/>
          <p14:tracePt t="10927" x="663575" y="2403475"/>
          <p14:tracePt t="10936" x="663575" y="2427288"/>
          <p14:tracePt t="10943" x="650875" y="2452688"/>
          <p14:tracePt t="10952" x="650875" y="2465388"/>
          <p14:tracePt t="10961" x="638175" y="2478088"/>
          <p14:tracePt t="10967" x="625475" y="2516188"/>
          <p14:tracePt t="10977" x="625475" y="2540000"/>
          <p14:tracePt t="10984" x="612775" y="2565400"/>
          <p14:tracePt t="10991" x="600075" y="2578100"/>
          <p14:tracePt t="10999" x="600075" y="2603500"/>
          <p14:tracePt t="11008" x="600075" y="2627313"/>
          <p14:tracePt t="11024" x="588963" y="2665413"/>
          <p14:tracePt t="11032" x="563563" y="2728913"/>
          <p14:tracePt t="11040" x="550863" y="2778125"/>
          <p14:tracePt t="11048" x="538163" y="2803525"/>
          <p14:tracePt t="11055" x="512763" y="2852738"/>
          <p14:tracePt t="11063" x="476250" y="2928938"/>
          <p14:tracePt t="11072" x="450850" y="3003550"/>
          <p14:tracePt t="11079" x="425450" y="3078163"/>
          <p14:tracePt t="11088" x="412750" y="3141663"/>
          <p14:tracePt t="11095" x="387350" y="3216275"/>
          <p14:tracePt t="11104" x="387350" y="3267075"/>
          <p14:tracePt t="11112" x="376238" y="3328988"/>
          <p14:tracePt t="11120" x="376238" y="3367088"/>
          <p14:tracePt t="11127" x="376238" y="3429000"/>
          <p14:tracePt t="11136" x="376238" y="3490913"/>
          <p14:tracePt t="11143" x="387350" y="3554413"/>
          <p14:tracePt t="11152" x="387350" y="3590925"/>
          <p14:tracePt t="11159" x="387350" y="3641725"/>
          <p14:tracePt t="11168" x="387350" y="3692525"/>
          <p14:tracePt t="11176" x="387350" y="3729038"/>
          <p14:tracePt t="11183" x="387350" y="3767138"/>
          <p14:tracePt t="11192" x="387350" y="3803650"/>
          <p14:tracePt t="11199" x="387350" y="3829050"/>
          <p14:tracePt t="11207" x="387350" y="3854450"/>
          <p14:tracePt t="11408" x="400050" y="3867150"/>
          <p14:tracePt t="12143" x="387350" y="3867150"/>
          <p14:tracePt t="12151" x="376238" y="3867150"/>
          <p14:tracePt t="12159" x="363538" y="3867150"/>
          <p14:tracePt t="12168" x="350838" y="3854450"/>
          <p14:tracePt t="12439" x="363538" y="3854450"/>
          <p14:tracePt t="12480" x="376238" y="3854450"/>
          <p14:tracePt t="12488" x="376238" y="3867150"/>
          <p14:tracePt t="12496" x="400050" y="3867150"/>
          <p14:tracePt t="12851" x="412750" y="3867150"/>
          <p14:tracePt t="12857" x="425450" y="3879850"/>
          <p14:tracePt t="13040" x="425450" y="3892550"/>
          <p14:tracePt t="13057" x="450850" y="3892550"/>
          <p14:tracePt t="13904" x="438150" y="3879850"/>
          <p14:tracePt t="13911" x="438150" y="3867150"/>
          <p14:tracePt t="13920" x="438150" y="3854450"/>
          <p14:tracePt t="13927" x="425450" y="3841750"/>
          <p14:tracePt t="13943" x="425450" y="3829050"/>
          <p14:tracePt t="13952" x="400050" y="3816350"/>
          <p14:tracePt t="13970" x="400050" y="3803650"/>
          <p14:tracePt t="17736" x="412750" y="3816350"/>
          <p14:tracePt t="17744" x="425450" y="3841750"/>
          <p14:tracePt t="17754" x="450850" y="3867150"/>
          <p14:tracePt t="17759" x="450850" y="3879850"/>
          <p14:tracePt t="17767" x="463550" y="3892550"/>
          <p14:tracePt t="17776" x="476250" y="3916363"/>
          <p14:tracePt t="17785" x="476250" y="3929063"/>
          <p14:tracePt t="17800" x="500063" y="3954463"/>
          <p14:tracePt t="17808" x="500063" y="3967163"/>
          <p14:tracePt t="17816" x="512763" y="3979863"/>
          <p14:tracePt t="17847" x="525463" y="3979863"/>
          <p14:tracePt t="17864" x="525463" y="3992563"/>
          <p14:tracePt t="17888" x="525463" y="4017963"/>
          <p14:tracePt t="17903" x="525463" y="4041775"/>
          <p14:tracePt t="17920" x="538163" y="4054475"/>
          <p14:tracePt t="17936" x="538163" y="4067175"/>
          <p14:tracePt t="17960" x="538163" y="4092575"/>
          <p14:tracePt t="18047" x="550863" y="4105275"/>
          <p14:tracePt t="18055" x="563563" y="4117975"/>
          <p14:tracePt t="18079" x="576263" y="4129088"/>
          <p14:tracePt t="18087" x="576263" y="4141788"/>
          <p14:tracePt t="18095" x="588963" y="4154488"/>
          <p14:tracePt t="18111" x="588963" y="4167188"/>
          <p14:tracePt t="18127" x="612775" y="4167188"/>
          <p14:tracePt t="18160" x="625475" y="4167188"/>
          <p14:tracePt t="18177" x="638175" y="4179888"/>
          <p14:tracePt t="18200" x="650875" y="4179888"/>
          <p14:tracePt t="18224" x="676275" y="4179888"/>
          <p14:tracePt t="18247" x="688975" y="4179888"/>
          <p14:tracePt t="18263" x="701675" y="4179888"/>
          <p14:tracePt t="19352" x="712788" y="4179888"/>
          <p14:tracePt t="19369" x="725488" y="4179888"/>
          <p14:tracePt t="19384" x="738188" y="4192588"/>
          <p14:tracePt t="19775" x="725488" y="4192588"/>
          <p14:tracePt t="19992" x="712788" y="4179888"/>
          <p14:tracePt t="20056" x="701675" y="4179888"/>
          <p14:tracePt t="21176" x="688975" y="4167188"/>
          <p14:tracePt t="21200" x="701675" y="4154488"/>
          <p14:tracePt t="21879" x="701675" y="4129088"/>
          <p14:tracePt t="21888" x="688975" y="4129088"/>
          <p14:tracePt t="21895" x="676275" y="4105275"/>
          <p14:tracePt t="21912" x="663575" y="4092575"/>
          <p14:tracePt t="21927" x="663575" y="4079875"/>
          <p14:tracePt t="22168" x="676275" y="4092575"/>
          <p14:tracePt t="22191" x="712788" y="4105275"/>
          <p14:tracePt t="22223" x="725488" y="4117975"/>
          <p14:tracePt t="22352" x="738188" y="4129088"/>
          <p14:tracePt t="22368" x="738188" y="4141788"/>
          <p14:tracePt t="22376" x="750888" y="4154488"/>
          <p14:tracePt t="23432" x="750888" y="4167188"/>
          <p14:tracePt t="23904" x="763588" y="4167188"/>
          <p14:tracePt t="24144" x="750888" y="4167188"/>
          <p14:tracePt t="24185" x="738188" y="4167188"/>
          <p14:tracePt t="24209" x="725488" y="4179888"/>
          <p14:tracePt t="24351" x="712788" y="4179888"/>
          <p14:tracePt t="24479" x="688975" y="4192588"/>
          <p14:tracePt t="24703" x="688975" y="4205288"/>
          <p14:tracePt t="25231" x="676275" y="4230688"/>
          <p14:tracePt t="25287" x="676275" y="4241800"/>
          <p14:tracePt t="29240" x="663575" y="4254500"/>
          <p14:tracePt t="29247" x="663575" y="4267200"/>
          <p14:tracePt t="29256" x="663575" y="4279900"/>
          <p14:tracePt t="29265" x="663575" y="4292600"/>
          <p14:tracePt t="29271" x="663575" y="4305300"/>
          <p14:tracePt t="29280" x="663575" y="4341813"/>
          <p14:tracePt t="29288" x="663575" y="4354513"/>
          <p14:tracePt t="29296" x="663575" y="4367213"/>
          <p14:tracePt t="29304" x="663575" y="4379913"/>
          <p14:tracePt t="29311" x="663575" y="4392613"/>
          <p14:tracePt t="29328" x="663575" y="4418013"/>
          <p14:tracePt t="29399" x="663575" y="4430713"/>
          <p14:tracePt t="29416" x="663575" y="4443413"/>
          <p14:tracePt t="29424" x="663575" y="4454525"/>
          <p14:tracePt t="29448" x="663575" y="4467225"/>
          <p14:tracePt t="29472" x="663575" y="4479925"/>
          <p14:tracePt t="29496" x="663575" y="4492625"/>
          <p14:tracePt t="29680" x="663575" y="4505325"/>
          <p14:tracePt t="31632" x="676275" y="4505325"/>
          <p14:tracePt t="31656" x="701675" y="4518025"/>
          <p14:tracePt t="31664" x="701675" y="4530725"/>
          <p14:tracePt t="33352" x="712788" y="4530725"/>
          <p14:tracePt t="33367" x="712788" y="4554538"/>
          <p14:tracePt t="33375" x="712788" y="4592638"/>
          <p14:tracePt t="33384" x="701675" y="4592638"/>
          <p14:tracePt t="33392" x="701675" y="4605338"/>
          <p14:tracePt t="33408" x="701675" y="4643438"/>
          <p14:tracePt t="33432" x="701675" y="4656138"/>
          <p14:tracePt t="33448" x="688975" y="4679950"/>
          <p14:tracePt t="33471" x="676275" y="4679950"/>
          <p14:tracePt t="33552" x="676275" y="4692650"/>
          <p14:tracePt t="33575" x="676275" y="4705350"/>
          <p14:tracePt t="33624" x="688975" y="4718050"/>
          <p14:tracePt t="33639" x="688975" y="4730750"/>
          <p14:tracePt t="40625" x="701675" y="4730750"/>
          <p14:tracePt t="40679" x="701675" y="4743450"/>
          <p14:tracePt t="41344" x="712788" y="4743450"/>
          <p14:tracePt t="41368" x="725488" y="4756150"/>
          <p14:tracePt t="44553" x="738188" y="4768850"/>
          <p14:tracePt t="44559" x="738188" y="4792663"/>
          <p14:tracePt t="44567" x="750888" y="4818063"/>
          <p14:tracePt t="44575" x="763588" y="4856163"/>
          <p14:tracePt t="44585" x="763588" y="4879975"/>
          <p14:tracePt t="44595" x="763588" y="4905375"/>
          <p14:tracePt t="44602" x="763588" y="4930775"/>
          <p14:tracePt t="44612" x="763588" y="4943475"/>
          <p14:tracePt t="44619" x="763588" y="4956175"/>
          <p14:tracePt t="44624" x="763588" y="4981575"/>
          <p14:tracePt t="44632" x="763588" y="4992688"/>
          <p14:tracePt t="44640" x="763588" y="5005388"/>
          <p14:tracePt t="44687" x="763588" y="5018088"/>
          <p14:tracePt t="44712" x="763588" y="5030788"/>
          <p14:tracePt t="44768" x="763588" y="5056188"/>
          <p14:tracePt t="44775" x="763588" y="5068888"/>
          <p14:tracePt t="44809" x="750888" y="5081588"/>
          <p14:tracePt t="44951" x="738188" y="5081588"/>
          <p14:tracePt t="51168" x="738188" y="5092700"/>
          <p14:tracePt t="51175" x="750888" y="5092700"/>
          <p14:tracePt t="51184" x="750888" y="5105400"/>
          <p14:tracePt t="51904" x="750888" y="5118100"/>
          <p14:tracePt t="56495" x="750888" y="5143500"/>
          <p14:tracePt t="56600" x="763588" y="5143500"/>
          <p14:tracePt t="56736" x="763588" y="5156200"/>
          <p14:tracePt t="56753" x="763588" y="5168900"/>
          <p14:tracePt t="56775" x="776288" y="5181600"/>
          <p14:tracePt t="56784" x="788988" y="5194300"/>
          <p14:tracePt t="56873" x="788988" y="5205413"/>
          <p14:tracePt t="56880" x="788988" y="5218113"/>
          <p14:tracePt t="56903" x="788988" y="5230813"/>
          <p14:tracePt t="56920" x="788988" y="5243513"/>
          <p14:tracePt t="56936" x="788988" y="5256213"/>
          <p14:tracePt t="56960" x="788988" y="5281613"/>
          <p14:tracePt t="56975" x="788988" y="5294313"/>
          <p14:tracePt t="56983" x="788988" y="5305425"/>
          <p14:tracePt t="56991" x="788988" y="5318125"/>
          <p14:tracePt t="56999" x="788988" y="5330825"/>
          <p14:tracePt t="57008" x="788988" y="5343525"/>
          <p14:tracePt t="57025" x="788988" y="5368925"/>
          <p14:tracePt t="57032" x="788988" y="5407025"/>
          <p14:tracePt t="57055" x="788988" y="5418138"/>
          <p14:tracePt t="57080" x="788988" y="5443538"/>
          <p14:tracePt t="57111" x="788988" y="5456238"/>
          <p14:tracePt t="57127" x="788988" y="5468938"/>
          <p14:tracePt t="57136" x="788988" y="5481638"/>
          <p14:tracePt t="57143" x="776288" y="5494338"/>
          <p14:tracePt t="57160" x="776288" y="5518150"/>
          <p14:tracePt t="57191" x="776288" y="5530850"/>
          <p14:tracePt t="57199" x="763588" y="5530850"/>
          <p14:tracePt t="57391" x="763588" y="5556250"/>
          <p14:tracePt t="57472" x="763588" y="5568950"/>
          <p14:tracePt t="57503" x="763588" y="5581650"/>
          <p14:tracePt t="57591" x="763588" y="5594350"/>
          <p14:tracePt t="72720" x="763588" y="5607050"/>
          <p14:tracePt t="72727" x="763588" y="5630863"/>
          <p14:tracePt t="72736" x="763588" y="5668963"/>
          <p14:tracePt t="72744" x="776288" y="5707063"/>
          <p14:tracePt t="72752" x="788988" y="5719763"/>
          <p14:tracePt t="72760" x="788988" y="5756275"/>
          <p14:tracePt t="72768" x="788988" y="5768975"/>
          <p14:tracePt t="72776" x="788988" y="5794375"/>
          <p14:tracePt t="72784" x="788988" y="5832475"/>
          <p14:tracePt t="72791" x="788988" y="5856288"/>
          <p14:tracePt t="72800" x="788988" y="5868988"/>
          <p14:tracePt t="72808" x="776288" y="5881688"/>
          <p14:tracePt t="72816" x="776288" y="5894388"/>
          <p14:tracePt t="72920" x="763588" y="5894388"/>
          <p14:tracePt t="72928" x="738188" y="5894388"/>
          <p14:tracePt t="72936" x="725488" y="5894388"/>
          <p14:tracePt t="72943" x="712788" y="5894388"/>
          <p14:tracePt t="72958" x="688975" y="5894388"/>
          <p14:tracePt t="72960" x="650875" y="5894388"/>
          <p14:tracePt t="72967" x="612775" y="5894388"/>
          <p14:tracePt t="72975" x="576263" y="5894388"/>
          <p14:tracePt t="72983" x="550863" y="5894388"/>
          <p14:tracePt t="72992" x="538163" y="5894388"/>
          <p14:tracePt t="72999" x="512763" y="5894388"/>
          <p14:tracePt t="73007" x="500063" y="5894388"/>
          <p14:tracePt t="73015" x="476250" y="5894388"/>
          <p14:tracePt t="73096" x="463550" y="5894388"/>
          <p14:tracePt t="73111" x="463550" y="5907088"/>
          <p14:tracePt t="73136" x="450850" y="5907088"/>
          <p14:tracePt t="73143" x="450850" y="5919788"/>
          <p14:tracePt t="73152" x="438150" y="5919788"/>
          <p14:tracePt t="73159" x="425450" y="5932488"/>
          <p14:tracePt t="73175" x="412750" y="5932488"/>
          <p14:tracePt t="73199" x="400050" y="5945188"/>
          <p14:tracePt t="73215" x="400050" y="5956300"/>
          <p14:tracePt t="86488" x="412750" y="5956300"/>
          <p14:tracePt t="86495" x="438150" y="5956300"/>
          <p14:tracePt t="86503" x="463550" y="5956300"/>
          <p14:tracePt t="86512" x="500063" y="5945188"/>
          <p14:tracePt t="86520" x="538163" y="5932488"/>
          <p14:tracePt t="86528" x="576263" y="5919788"/>
          <p14:tracePt t="86536" x="600075" y="5919788"/>
          <p14:tracePt t="86545" x="625475" y="5919788"/>
          <p14:tracePt t="86551" x="650875" y="5907088"/>
          <p14:tracePt t="86560" x="676275" y="5894388"/>
          <p14:tracePt t="86568" x="701675" y="5894388"/>
          <p14:tracePt t="86576" x="712788" y="5881688"/>
          <p14:tracePt t="86583" x="750888" y="5856288"/>
          <p14:tracePt t="86592" x="776288" y="5843588"/>
          <p14:tracePt t="86599" x="801688" y="5832475"/>
          <p14:tracePt t="86607" x="825500" y="5807075"/>
          <p14:tracePt t="86616" x="863600" y="5794375"/>
          <p14:tracePt t="86624" x="925513" y="5743575"/>
          <p14:tracePt t="86632" x="1001713" y="5681663"/>
          <p14:tracePt t="86639" x="1050925" y="5656263"/>
          <p14:tracePt t="86648" x="1101725" y="5607050"/>
          <p14:tracePt t="86656" x="1163638" y="5543550"/>
          <p14:tracePt t="86664" x="1227138" y="5494338"/>
          <p14:tracePt t="86672" x="1276350" y="5430838"/>
          <p14:tracePt t="86679" x="1339850" y="5368925"/>
          <p14:tracePt t="86688" x="1401763" y="5305425"/>
          <p14:tracePt t="86696" x="1465263" y="5243513"/>
          <p14:tracePt t="86703" x="1489075" y="5205413"/>
          <p14:tracePt t="86711" x="1527175" y="5143500"/>
          <p14:tracePt t="86719" x="1565275" y="5105400"/>
          <p14:tracePt t="86728" x="1589088" y="5056188"/>
          <p14:tracePt t="86736" x="1614488" y="5030788"/>
          <p14:tracePt t="86744" x="1652588" y="5005388"/>
          <p14:tracePt t="86753" x="1701800" y="4968875"/>
          <p14:tracePt t="86761" x="1752600" y="4930775"/>
          <p14:tracePt t="86769" x="1814513" y="4892675"/>
          <p14:tracePt t="86777" x="1878013" y="4879975"/>
          <p14:tracePt t="86784" x="1952625" y="4868863"/>
          <p14:tracePt t="86792" x="2065338" y="4830763"/>
          <p14:tracePt t="86800" x="2178050" y="4779963"/>
          <p14:tracePt t="86807" x="2316163" y="4743450"/>
          <p14:tracePt t="86816" x="2490788" y="4705350"/>
          <p14:tracePt t="86823" x="2678113" y="4656138"/>
          <p14:tracePt t="86832" x="2854325" y="4630738"/>
          <p14:tracePt t="86840" x="3067050" y="4592638"/>
          <p14:tracePt t="86848" x="3292475" y="4543425"/>
          <p14:tracePt t="86857" x="3592513" y="4492625"/>
          <p14:tracePt t="86864" x="3817938" y="4443413"/>
          <p14:tracePt t="86872" x="4156075" y="4367213"/>
          <p14:tracePt t="86879" x="4468813" y="4267200"/>
          <p14:tracePt t="86888" x="4768850" y="4192588"/>
          <p14:tracePt t="86896" x="5068888" y="4117975"/>
          <p14:tracePt t="86904" x="5383213" y="4041775"/>
          <p14:tracePt t="86911" x="5619750" y="4029075"/>
          <p14:tracePt t="86920" x="5832475" y="4029075"/>
          <p14:tracePt t="86928" x="5995988" y="4029075"/>
          <p14:tracePt t="86936" x="6146800" y="4029075"/>
          <p14:tracePt t="86945" x="6283325" y="4041775"/>
          <p14:tracePt t="86952" x="6359525" y="4054475"/>
          <p14:tracePt t="86960" x="6383338" y="4079875"/>
          <p14:tracePt t="86969" x="6421438" y="4117975"/>
          <p14:tracePt t="86977" x="6459538" y="4129088"/>
          <p14:tracePt t="86984" x="6472238" y="4141788"/>
          <p14:tracePt t="86993" x="6483350" y="4154488"/>
          <p14:tracePt t="87000" x="6496050" y="4179888"/>
          <p14:tracePt t="87008" x="6508750" y="4179888"/>
          <p14:tracePt t="87017" x="6508750" y="4192588"/>
          <p14:tracePt t="87026" x="6508750" y="4205288"/>
          <p14:tracePt t="87033" x="6521450" y="4217988"/>
          <p14:tracePt t="87041" x="6521450" y="4230688"/>
          <p14:tracePt t="87048" x="6521450" y="4254500"/>
          <p14:tracePt t="87057" x="6521450" y="4267200"/>
          <p14:tracePt t="87064" x="6521450" y="4279900"/>
          <p14:tracePt t="87072" x="6521450" y="4292600"/>
          <p14:tracePt t="87080" x="6521450" y="4318000"/>
          <p14:tracePt t="87088" x="6521450" y="4341813"/>
          <p14:tracePt t="87096" x="6508750" y="4367213"/>
          <p14:tracePt t="87103" x="6483350" y="4405313"/>
          <p14:tracePt t="87112" x="6472238" y="4418013"/>
          <p14:tracePt t="87120" x="6459538" y="4443413"/>
          <p14:tracePt t="87128" x="6434138" y="4467225"/>
          <p14:tracePt t="87144" x="6408738" y="4492625"/>
          <p14:tracePt t="87152" x="6383338" y="4518025"/>
          <p14:tracePt t="87160" x="6370638" y="4530725"/>
          <p14:tracePt t="87167" x="6359525" y="4543425"/>
          <p14:tracePt t="87176" x="6359525" y="4567238"/>
          <p14:tracePt t="87190" x="6321425" y="4579938"/>
          <p14:tracePt t="87192" x="6308725" y="4592638"/>
          <p14:tracePt t="87199" x="6296025" y="4605338"/>
          <p14:tracePt t="87207" x="6283325" y="4605338"/>
          <p14:tracePt t="87216" x="6259513" y="4605338"/>
          <p14:tracePt t="87247" x="6246813" y="4618038"/>
          <p14:tracePt t="87272" x="6234113" y="4618038"/>
          <p14:tracePt t="88072" x="6234113" y="4643438"/>
          <p14:tracePt t="88088" x="6234113" y="4656138"/>
          <p14:tracePt t="88096" x="6234113" y="4667250"/>
          <p14:tracePt t="88112" x="6234113" y="4692650"/>
          <p14:tracePt t="92032" x="6234113" y="4705350"/>
          <p14:tracePt t="92048" x="6234113" y="4730750"/>
          <p14:tracePt t="92056" x="6234113" y="4768850"/>
          <p14:tracePt t="92064" x="6234113" y="4805363"/>
          <p14:tracePt t="92074" x="6221413" y="4830763"/>
          <p14:tracePt t="92080" x="6221413" y="4843463"/>
          <p14:tracePt t="92096" x="6221413" y="4856163"/>
          <p14:tracePt t="92272" x="6221413" y="4868863"/>
          <p14:tracePt t="92295" x="6221413" y="4879975"/>
          <p14:tracePt t="92319" x="6221413" y="4892675"/>
          <p14:tracePt t="92328" x="6221413" y="4905375"/>
          <p14:tracePt t="92376" x="6221413" y="4918075"/>
          <p14:tracePt t="92391" x="6221413" y="4930775"/>
          <p14:tracePt t="92400" x="6234113" y="4930775"/>
          <p14:tracePt t="92416" x="6234113" y="4943475"/>
          <p14:tracePt t="92432" x="6234113" y="4956175"/>
          <p14:tracePt t="92456" x="6259513" y="4968875"/>
          <p14:tracePt t="92473" x="6259513" y="4981575"/>
          <p14:tracePt t="94752" x="6270625" y="5005388"/>
          <p14:tracePt t="94759" x="6283325" y="5018088"/>
          <p14:tracePt t="94768" x="6283325" y="5043488"/>
          <p14:tracePt t="94775" x="6308725" y="5068888"/>
          <p14:tracePt t="94792" x="6308725" y="5081588"/>
          <p14:tracePt t="94802" x="6334125" y="5092700"/>
          <p14:tracePt t="94818" x="6334125" y="5105400"/>
          <p14:tracePt t="94848" x="6334125" y="5130800"/>
          <p14:tracePt t="94863" x="6334125" y="5156200"/>
          <p14:tracePt t="94895" x="6334125" y="5168900"/>
          <p14:tracePt t="94904" x="6334125" y="5181600"/>
          <p14:tracePt t="94912" x="6334125" y="5194300"/>
          <p14:tracePt t="94919" x="6334125" y="5205413"/>
          <p14:tracePt t="94928" x="6346825" y="5218113"/>
          <p14:tracePt t="94936" x="6346825" y="5230813"/>
          <p14:tracePt t="94952" x="6346825" y="5243513"/>
          <p14:tracePt t="94975" x="6359525" y="5268913"/>
          <p14:tracePt t="95304" x="6359525" y="5281613"/>
          <p14:tracePt t="95319" x="6346825" y="5281613"/>
          <p14:tracePt t="95328" x="6346825" y="5268913"/>
          <p14:tracePt t="95344" x="6334125" y="5256213"/>
          <p14:tracePt t="95359" x="6321425" y="5243513"/>
          <p14:tracePt t="95496" x="6308725" y="5243513"/>
          <p14:tracePt t="95503" x="6308725" y="5230813"/>
          <p14:tracePt t="95520" x="6308725" y="5205413"/>
          <p14:tracePt t="95537" x="6308725" y="5181600"/>
          <p14:tracePt t="97455" x="6308725" y="5194300"/>
          <p14:tracePt t="97463" x="6308725" y="5205413"/>
          <p14:tracePt t="97472" x="6308725" y="5218113"/>
          <p14:tracePt t="97479" x="6321425" y="5230813"/>
          <p14:tracePt t="97488" x="6321425" y="5256213"/>
          <p14:tracePt t="97503" x="6321425" y="5268913"/>
          <p14:tracePt t="97519" x="6321425" y="5281613"/>
          <p14:tracePt t="97536" x="6321425" y="5294313"/>
          <p14:tracePt t="97544" x="6334125" y="5294313"/>
          <p14:tracePt t="97577" x="6334125" y="5318125"/>
          <p14:tracePt t="97664" x="6334125" y="5330825"/>
          <p14:tracePt t="97688" x="6334125" y="5343525"/>
          <p14:tracePt t="97752" x="6334125" y="5356225"/>
          <p14:tracePt t="98064" x="6334125" y="5368925"/>
          <p14:tracePt t="98073" x="6334125" y="5381625"/>
          <p14:tracePt t="98080" x="6334125" y="5394325"/>
          <p14:tracePt t="98088" x="6334125" y="5407025"/>
          <p14:tracePt t="98096" x="6334125" y="5418138"/>
          <p14:tracePt t="98104" x="6321425" y="5430838"/>
          <p14:tracePt t="98688" x="6308725" y="5456238"/>
          <p14:tracePt t="99240" x="6321425" y="5456238"/>
          <p14:tracePt t="99249" x="6334125" y="5468938"/>
          <p14:tracePt t="99417" x="6334125" y="5481638"/>
          <p14:tracePt t="99425" x="6334125" y="5494338"/>
          <p14:tracePt t="99433" x="6334125" y="5507038"/>
          <p14:tracePt t="99442" x="6346825" y="5518150"/>
          <p14:tracePt t="99449" x="6359525" y="5530850"/>
          <p14:tracePt t="99480" x="6359525" y="5543550"/>
          <p14:tracePt t="99512" x="6359525" y="5568950"/>
          <p14:tracePt t="99560" x="6359525" y="5581650"/>
          <p14:tracePt t="99623" x="6359525" y="5594350"/>
          <p14:tracePt t="127489" x="6359525" y="5630863"/>
          <p14:tracePt t="127506" x="6408738" y="5630863"/>
          <p14:tracePt t="127511" x="6534150" y="5619750"/>
          <p14:tracePt t="127519" x="6646863" y="5581650"/>
          <p14:tracePt t="127528" x="6772275" y="5543550"/>
          <p14:tracePt t="127535" x="6897688" y="5530850"/>
          <p14:tracePt t="127544" x="6997700" y="5518150"/>
          <p14:tracePt t="127552" x="7085013" y="5494338"/>
          <p14:tracePt t="127559" x="7185025" y="5481638"/>
          <p14:tracePt t="127568" x="7272338" y="5468938"/>
          <p14:tracePt t="127576" x="7359650" y="5443538"/>
          <p14:tracePt t="127583" x="7423150" y="5430838"/>
          <p14:tracePt t="127591" x="7510463" y="5407025"/>
          <p14:tracePt t="127600" x="7623175" y="5381625"/>
          <p14:tracePt t="127607" x="7710488" y="5356225"/>
          <p14:tracePt t="127616" x="7797800" y="5318125"/>
          <p14:tracePt t="127623" x="7897813" y="5294313"/>
          <p14:tracePt t="127632" x="7999413" y="5268913"/>
          <p14:tracePt t="127640" x="8123238" y="5256213"/>
          <p14:tracePt t="127647" x="8261350" y="5194300"/>
          <p14:tracePt t="127656" x="8386763" y="5143500"/>
          <p14:tracePt t="127663" x="8474075" y="5118100"/>
          <p14:tracePt t="127671" x="8586788" y="5081588"/>
          <p14:tracePt t="127681" x="8712200" y="5018088"/>
          <p14:tracePt t="127688" x="8824913" y="4968875"/>
          <p14:tracePt t="127697" x="8950325" y="4879975"/>
          <p14:tracePt t="127704" x="9088438" y="4830763"/>
          <p14:tracePt t="127711" x="9224963" y="4768850"/>
          <p14:tracePt t="127720" x="9363075" y="4692650"/>
          <p14:tracePt t="127728" x="9537700" y="4630738"/>
          <p14:tracePt t="127735" x="9675813" y="4554538"/>
          <p14:tracePt t="127744" x="9813925" y="4492625"/>
          <p14:tracePt t="127752" x="9939338" y="4454525"/>
          <p14:tracePt t="127760" x="10052050" y="4418013"/>
          <p14:tracePt t="127768" x="10152063" y="4392613"/>
          <p14:tracePt t="127776" x="10277475" y="4367213"/>
          <p14:tracePt t="127784" x="10401300" y="4330700"/>
          <p14:tracePt t="127791" x="10514013" y="4292600"/>
          <p14:tracePt t="127800" x="10639425" y="4254500"/>
          <p14:tracePt t="127807" x="10752138" y="4230688"/>
          <p14:tracePt t="127816" x="10877550" y="4205288"/>
          <p14:tracePt t="127823" x="11015663" y="4154488"/>
          <p14:tracePt t="127831" x="11115675" y="4129088"/>
          <p14:tracePt t="127839" x="11253788" y="4105275"/>
          <p14:tracePt t="127848" x="11377613" y="4079875"/>
          <p14:tracePt t="127855" x="11515725" y="4041775"/>
          <p14:tracePt t="127864" x="11666538" y="4017963"/>
          <p14:tracePt t="127871" x="11779250" y="3967163"/>
          <p14:tracePt t="127880" x="11904663" y="3941763"/>
          <p14:tracePt t="127888" x="12004675" y="3929063"/>
          <p14:tracePt t="127896" x="12117388" y="3892550"/>
        </p14:tracePtLst>
      </p14:laserTraceLst>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uadroTexto 8">
            <a:extLst>
              <a:ext uri="{FF2B5EF4-FFF2-40B4-BE49-F238E27FC236}">
                <a16:creationId xmlns:a16="http://schemas.microsoft.com/office/drawing/2014/main" id="{B32C71AE-888C-410D-8D31-4880C8CAF37E}"/>
              </a:ext>
            </a:extLst>
          </p:cNvPr>
          <p:cNvSpPr txBox="1"/>
          <p:nvPr/>
        </p:nvSpPr>
        <p:spPr>
          <a:xfrm>
            <a:off x="823452" y="5496690"/>
            <a:ext cx="7840980" cy="1077218"/>
          </a:xfrm>
          <a:prstGeom prst="rect">
            <a:avLst/>
          </a:prstGeom>
          <a:noFill/>
        </p:spPr>
        <p:txBody>
          <a:bodyPr wrap="square" rtlCol="0">
            <a:spAutoFit/>
          </a:bodyPr>
          <a:lstStyle/>
          <a:p>
            <a:pPr algn="just"/>
            <a:r>
              <a:rPr lang="es-MX" sz="1600" dirty="0">
                <a:latin typeface="Century Gothic" panose="020B0502020202020204" pitchFamily="34" charset="0"/>
                <a:cs typeface="Times New Roman" panose="02020603050405020304" pitchFamily="18" charset="0"/>
              </a:rPr>
              <a:t>Para la colocación del periodo de ejecución de las demandas se debe de tomar en cuenta el resultado de priorización obtenida de la matriz de priorización de demandas locales por eje, siendo así las reglas de la leyenda las que orientan a qué nivel de prioridad pertenece la demanda. </a:t>
            </a:r>
            <a:endParaRPr lang="es-DO" sz="1600" dirty="0">
              <a:latin typeface="Century Gothic" panose="020B0502020202020204" pitchFamily="34" charset="0"/>
              <a:cs typeface="Times New Roman" panose="02020603050405020304" pitchFamily="18" charset="0"/>
            </a:endParaRPr>
          </a:p>
        </p:txBody>
      </p:sp>
      <p:sp>
        <p:nvSpPr>
          <p:cNvPr id="15" name="フリーフォーム 14">
            <a:extLst>
              <a:ext uri="{FF2B5EF4-FFF2-40B4-BE49-F238E27FC236}">
                <a16:creationId xmlns:a16="http://schemas.microsoft.com/office/drawing/2014/main" id="{A7D4B90E-90DC-482B-AD79-0C0EC4099BBF}"/>
              </a:ext>
            </a:extLst>
          </p:cNvPr>
          <p:cNvSpPr/>
          <p:nvPr/>
        </p:nvSpPr>
        <p:spPr>
          <a:xfrm rot="10800000">
            <a:off x="1766002" y="1837540"/>
            <a:ext cx="5379233" cy="1246359"/>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16" name="フリーフォーム 14">
            <a:extLst>
              <a:ext uri="{FF2B5EF4-FFF2-40B4-BE49-F238E27FC236}">
                <a16:creationId xmlns:a16="http://schemas.microsoft.com/office/drawing/2014/main" id="{CCACC348-E449-4A97-ADCB-D8C0F3F25980}"/>
              </a:ext>
            </a:extLst>
          </p:cNvPr>
          <p:cNvSpPr/>
          <p:nvPr/>
        </p:nvSpPr>
        <p:spPr>
          <a:xfrm rot="12245563">
            <a:off x="3339641" y="2714967"/>
            <a:ext cx="4384799" cy="402749"/>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17" name="フリーフォーム 14">
            <a:extLst>
              <a:ext uri="{FF2B5EF4-FFF2-40B4-BE49-F238E27FC236}">
                <a16:creationId xmlns:a16="http://schemas.microsoft.com/office/drawing/2014/main" id="{13F873C7-C4EC-4477-800F-C6D8E9AD0B58}"/>
              </a:ext>
            </a:extLst>
          </p:cNvPr>
          <p:cNvSpPr/>
          <p:nvPr/>
        </p:nvSpPr>
        <p:spPr>
          <a:xfrm rot="13441065">
            <a:off x="4866727" y="2641854"/>
            <a:ext cx="3469455" cy="1246683"/>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pic>
        <p:nvPicPr>
          <p:cNvPr id="2" name="Imagen 1">
            <a:extLst>
              <a:ext uri="{FF2B5EF4-FFF2-40B4-BE49-F238E27FC236}">
                <a16:creationId xmlns:a16="http://schemas.microsoft.com/office/drawing/2014/main" id="{8E299FFB-A2D4-453B-BB79-E6AA2DD1C153}"/>
              </a:ext>
            </a:extLst>
          </p:cNvPr>
          <p:cNvPicPr>
            <a:picLocks noChangeAspect="1"/>
          </p:cNvPicPr>
          <p:nvPr/>
        </p:nvPicPr>
        <p:blipFill>
          <a:blip r:embed="rId2"/>
          <a:stretch>
            <a:fillRect/>
          </a:stretch>
        </p:blipFill>
        <p:spPr>
          <a:xfrm>
            <a:off x="6489787" y="2819113"/>
            <a:ext cx="2918170" cy="2198700"/>
          </a:xfrm>
          <a:prstGeom prst="rect">
            <a:avLst/>
          </a:prstGeom>
        </p:spPr>
      </p:pic>
      <p:sp>
        <p:nvSpPr>
          <p:cNvPr id="12" name="CuadroTexto 11">
            <a:extLst>
              <a:ext uri="{FF2B5EF4-FFF2-40B4-BE49-F238E27FC236}">
                <a16:creationId xmlns:a16="http://schemas.microsoft.com/office/drawing/2014/main" id="{440424AE-1EA5-4F4D-BD11-AD3D76DF5007}"/>
              </a:ext>
            </a:extLst>
          </p:cNvPr>
          <p:cNvSpPr txBox="1"/>
          <p:nvPr/>
        </p:nvSpPr>
        <p:spPr>
          <a:xfrm>
            <a:off x="6875819" y="3812670"/>
            <a:ext cx="2524281" cy="1077218"/>
          </a:xfrm>
          <a:prstGeom prst="rect">
            <a:avLst/>
          </a:prstGeom>
          <a:solidFill>
            <a:schemeClr val="bg1"/>
          </a:solidFill>
        </p:spPr>
        <p:txBody>
          <a:bodyPr wrap="square">
            <a:spAutoFit/>
          </a:bodyPr>
          <a:lstStyle/>
          <a:p>
            <a:r>
              <a:rPr lang="es-ES" sz="1600" dirty="0">
                <a:solidFill>
                  <a:srgbClr val="FF0000"/>
                </a:solidFill>
              </a:rPr>
              <a:t>PMD05-F03 Matriz de priorización y resultados de demandas Locales por eje.xlsx</a:t>
            </a:r>
          </a:p>
        </p:txBody>
      </p:sp>
      <p:pic>
        <p:nvPicPr>
          <p:cNvPr id="13" name="Imagen 12">
            <a:extLst>
              <a:ext uri="{FF2B5EF4-FFF2-40B4-BE49-F238E27FC236}">
                <a16:creationId xmlns:a16="http://schemas.microsoft.com/office/drawing/2014/main" id="{8B14D2A0-B276-4D2B-99DC-14A4DE0B186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94961" y="1181886"/>
            <a:ext cx="3005138" cy="1403855"/>
          </a:xfrm>
          <a:prstGeom prst="rect">
            <a:avLst/>
          </a:prstGeom>
        </p:spPr>
      </p:pic>
      <p:sp>
        <p:nvSpPr>
          <p:cNvPr id="18" name="CuadroTexto 17">
            <a:extLst>
              <a:ext uri="{FF2B5EF4-FFF2-40B4-BE49-F238E27FC236}">
                <a16:creationId xmlns:a16="http://schemas.microsoft.com/office/drawing/2014/main" id="{1B9CBCCF-EB0D-442F-B41C-E1BF06C71089}"/>
              </a:ext>
            </a:extLst>
          </p:cNvPr>
          <p:cNvSpPr txBox="1"/>
          <p:nvPr/>
        </p:nvSpPr>
        <p:spPr>
          <a:xfrm>
            <a:off x="6740863" y="1611505"/>
            <a:ext cx="2433640" cy="830997"/>
          </a:xfrm>
          <a:prstGeom prst="rect">
            <a:avLst/>
          </a:prstGeom>
          <a:solidFill>
            <a:schemeClr val="bg1"/>
          </a:solidFill>
        </p:spPr>
        <p:txBody>
          <a:bodyPr wrap="square">
            <a:spAutoFit/>
          </a:bodyPr>
          <a:lstStyle/>
          <a:p>
            <a:r>
              <a:rPr lang="es-ES" sz="1600" dirty="0">
                <a:solidFill>
                  <a:srgbClr val="FF0000"/>
                </a:solidFill>
              </a:rPr>
              <a:t>PMD04-F02 Matriz de líneas y objetivos estratégicos.xlsx</a:t>
            </a:r>
          </a:p>
        </p:txBody>
      </p:sp>
      <p:pic>
        <p:nvPicPr>
          <p:cNvPr id="4" name="Imagen 3">
            <a:extLst>
              <a:ext uri="{FF2B5EF4-FFF2-40B4-BE49-F238E27FC236}">
                <a16:creationId xmlns:a16="http://schemas.microsoft.com/office/drawing/2014/main" id="{B09CB0F4-2045-4874-A319-D40FFA846030}"/>
              </a:ext>
            </a:extLst>
          </p:cNvPr>
          <p:cNvPicPr>
            <a:picLocks noChangeAspect="1"/>
          </p:cNvPicPr>
          <p:nvPr/>
        </p:nvPicPr>
        <p:blipFill>
          <a:blip r:embed="rId4"/>
          <a:stretch>
            <a:fillRect/>
          </a:stretch>
        </p:blipFill>
        <p:spPr>
          <a:xfrm>
            <a:off x="627763" y="1061122"/>
            <a:ext cx="5726078" cy="4237538"/>
          </a:xfrm>
          <a:prstGeom prst="rect">
            <a:avLst/>
          </a:prstGeom>
        </p:spPr>
      </p:pic>
      <p:sp>
        <p:nvSpPr>
          <p:cNvPr id="19" name="CuadroTexto 18">
            <a:extLst>
              <a:ext uri="{FF2B5EF4-FFF2-40B4-BE49-F238E27FC236}">
                <a16:creationId xmlns:a16="http://schemas.microsoft.com/office/drawing/2014/main" id="{A7AABE4C-7EBB-47B0-9453-D744C987B855}"/>
              </a:ext>
            </a:extLst>
          </p:cNvPr>
          <p:cNvSpPr txBox="1"/>
          <p:nvPr/>
        </p:nvSpPr>
        <p:spPr>
          <a:xfrm>
            <a:off x="335360" y="144746"/>
            <a:ext cx="7357502" cy="646331"/>
          </a:xfrm>
          <a:prstGeom prst="rect">
            <a:avLst/>
          </a:prstGeom>
          <a:noFill/>
        </p:spPr>
        <p:txBody>
          <a:bodyPr wrap="square">
            <a:spAutoFit/>
          </a:bodyPr>
          <a:lstStyle/>
          <a:p>
            <a:r>
              <a:rPr lang="es-ES" b="1" dirty="0">
                <a:latin typeface="Century Gothic" panose="020B0502020202020204" pitchFamily="34" charset="0"/>
              </a:rPr>
              <a:t>PMD06-F02 MATRIZ DE CLASIFICACIÓN DE DEMANDAS MUNICIPALES PARA EL PLAN DE INVERSIÓN</a:t>
            </a:r>
          </a:p>
        </p:txBody>
      </p:sp>
      <p:sp>
        <p:nvSpPr>
          <p:cNvPr id="20" name="CuadroTexto 19">
            <a:extLst>
              <a:ext uri="{FF2B5EF4-FFF2-40B4-BE49-F238E27FC236}">
                <a16:creationId xmlns:a16="http://schemas.microsoft.com/office/drawing/2014/main" id="{918B4CAD-F742-4EB4-96A6-2A664845CE0D}"/>
              </a:ext>
            </a:extLst>
          </p:cNvPr>
          <p:cNvSpPr txBox="1"/>
          <p:nvPr/>
        </p:nvSpPr>
        <p:spPr>
          <a:xfrm>
            <a:off x="6960096" y="147553"/>
            <a:ext cx="1584176" cy="400110"/>
          </a:xfrm>
          <a:prstGeom prst="rect">
            <a:avLst/>
          </a:prstGeom>
          <a:noFill/>
        </p:spPr>
        <p:txBody>
          <a:bodyPr wrap="square">
            <a:spAutoFit/>
          </a:bodyPr>
          <a:lstStyle/>
          <a:p>
            <a:r>
              <a:rPr lang="es-CL" sz="2000" b="1" dirty="0">
                <a:solidFill>
                  <a:srgbClr val="FF0000"/>
                </a:solidFill>
                <a:latin typeface="Century Gothic" panose="020B0502020202020204" pitchFamily="34" charset="0"/>
              </a:rPr>
              <a:t>Actualizar</a:t>
            </a:r>
            <a:endParaRPr lang="es-DO" sz="2000" dirty="0">
              <a:solidFill>
                <a:srgbClr val="FF0000"/>
              </a:solidFill>
            </a:endParaRPr>
          </a:p>
        </p:txBody>
      </p:sp>
      <p:sp>
        <p:nvSpPr>
          <p:cNvPr id="14" name="Rectángulo 13">
            <a:extLst>
              <a:ext uri="{FF2B5EF4-FFF2-40B4-BE49-F238E27FC236}">
                <a16:creationId xmlns:a16="http://schemas.microsoft.com/office/drawing/2014/main" id="{B8BF962D-7F3D-442A-8324-529D02B343AD}"/>
              </a:ext>
            </a:extLst>
          </p:cNvPr>
          <p:cNvSpPr/>
          <p:nvPr/>
        </p:nvSpPr>
        <p:spPr>
          <a:xfrm>
            <a:off x="0" y="0"/>
            <a:ext cx="191344"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339259494"/>
      </p:ext>
    </p:extLst>
  </p:cSld>
  <p:clrMapOvr>
    <a:masterClrMapping/>
  </p:clrMapOvr>
  <mc:AlternateContent xmlns:mc="http://schemas.openxmlformats.org/markup-compatibility/2006" xmlns:p14="http://schemas.microsoft.com/office/powerpoint/2010/main">
    <mc:Choice Requires="p14">
      <p:transition spd="slow" p14:dur="2000" advTm="70900"/>
    </mc:Choice>
    <mc:Fallback xmlns="">
      <p:transition spd="slow" advTm="70900"/>
    </mc:Fallback>
  </mc:AlternateContent>
  <p:extLst>
    <p:ext uri="{3A86A75C-4F4B-4683-9AE1-C65F6400EC91}">
      <p14:laserTraceLst xmlns:p14="http://schemas.microsoft.com/office/powerpoint/2010/main">
        <p14:tracePtLst>
          <p14:tracePt t="403" x="7059613" y="300038"/>
          <p14:tracePt t="409" x="7059613" y="287338"/>
          <p14:tracePt t="418" x="7059613" y="274638"/>
          <p14:tracePt t="426" x="7059613" y="263525"/>
          <p14:tracePt t="434" x="7059613" y="250825"/>
          <p14:tracePt t="1306" x="7059613" y="263525"/>
          <p14:tracePt t="1314" x="7059613" y="287338"/>
          <p14:tracePt t="1338" x="7059613" y="300038"/>
          <p14:tracePt t="1354" x="7072313" y="312738"/>
          <p14:tracePt t="1379" x="7072313" y="338138"/>
          <p14:tracePt t="1578" x="7059613" y="338138"/>
          <p14:tracePt t="1586" x="7034213" y="338138"/>
          <p14:tracePt t="1594" x="7021513" y="350838"/>
          <p14:tracePt t="1602" x="6997700" y="363538"/>
          <p14:tracePt t="1610" x="6985000" y="363538"/>
          <p14:tracePt t="1707" x="6985000" y="374650"/>
          <p14:tracePt t="1722" x="6985000" y="387350"/>
          <p14:tracePt t="1731" x="7010400" y="387350"/>
          <p14:tracePt t="1750" x="7021513" y="387350"/>
          <p14:tracePt t="1756" x="7034213" y="387350"/>
          <p14:tracePt t="1765" x="7046913" y="387350"/>
          <p14:tracePt t="1779" x="7046913" y="400050"/>
          <p14:tracePt t="1794" x="7072313" y="400050"/>
          <p14:tracePt t="1826" x="7085013" y="400050"/>
          <p14:tracePt t="1842" x="7097713" y="400050"/>
          <p14:tracePt t="2179" x="7110413" y="412750"/>
          <p14:tracePt t="2186" x="7123113" y="425450"/>
          <p14:tracePt t="4154" x="7134225" y="425450"/>
          <p14:tracePt t="4202" x="7146925" y="438150"/>
          <p14:tracePt t="4322" x="7159625" y="438150"/>
          <p14:tracePt t="4386" x="7185025" y="438150"/>
          <p14:tracePt t="4434" x="7197725" y="438150"/>
          <p14:tracePt t="4466" x="7210425" y="450850"/>
          <p14:tracePt t="4513" x="7223125" y="450850"/>
          <p14:tracePt t="4538" x="7235825" y="450850"/>
          <p14:tracePt t="4563" x="7246938" y="450850"/>
          <p14:tracePt t="4579" x="7259638" y="450850"/>
          <p14:tracePt t="4595" x="7272338" y="450850"/>
          <p14:tracePt t="4610" x="7285038" y="450850"/>
          <p14:tracePt t="4618" x="7297738" y="450850"/>
          <p14:tracePt t="4642" x="7323138" y="450850"/>
          <p14:tracePt t="5130" x="7310438" y="450850"/>
          <p14:tracePt t="5138" x="7297738" y="450850"/>
          <p14:tracePt t="5146" x="7285038" y="450850"/>
          <p14:tracePt t="5154" x="7272338" y="450850"/>
          <p14:tracePt t="5163" x="7246938" y="438150"/>
          <p14:tracePt t="5170" x="7223125" y="425450"/>
          <p14:tracePt t="5178" x="7185025" y="425450"/>
          <p14:tracePt t="5185" x="7172325" y="425450"/>
          <p14:tracePt t="5194" x="7159625" y="425450"/>
          <p14:tracePt t="5202" x="7146925" y="425450"/>
          <p14:tracePt t="5210" x="7134225" y="425450"/>
          <p14:tracePt t="5218" x="7134225" y="412750"/>
          <p14:tracePt t="5250" x="7110413" y="412750"/>
          <p14:tracePt t="6202" x="7085013" y="412750"/>
          <p14:tracePt t="6210" x="7059613" y="425450"/>
          <p14:tracePt t="6218" x="7046913" y="425450"/>
          <p14:tracePt t="6227" x="7021513" y="425450"/>
          <p14:tracePt t="6234" x="7010400" y="438150"/>
          <p14:tracePt t="6242" x="6997700" y="438150"/>
          <p14:tracePt t="6250" x="6985000" y="438150"/>
          <p14:tracePt t="6266" x="6972300" y="438150"/>
          <p14:tracePt t="6274" x="6934200" y="438150"/>
          <p14:tracePt t="6282" x="6897688" y="438150"/>
          <p14:tracePt t="6290" x="6797675" y="425450"/>
          <p14:tracePt t="6298" x="6684963" y="425450"/>
          <p14:tracePt t="6307" x="6546850" y="425450"/>
          <p14:tracePt t="6314" x="6396038" y="425450"/>
          <p14:tracePt t="6322" x="6221413" y="425450"/>
          <p14:tracePt t="6330" x="6008688" y="425450"/>
          <p14:tracePt t="6338" x="5795963" y="438150"/>
          <p14:tracePt t="6347" x="5583238" y="450850"/>
          <p14:tracePt t="6353" x="5357813" y="463550"/>
          <p14:tracePt t="6363" x="5170488" y="500063"/>
          <p14:tracePt t="6370" x="5019675" y="512763"/>
          <p14:tracePt t="6379" x="4881563" y="525463"/>
          <p14:tracePt t="6386" x="4756150" y="538163"/>
          <p14:tracePt t="6394" x="4630738" y="538163"/>
          <p14:tracePt t="6401" x="4530725" y="538163"/>
          <p14:tracePt t="6412" x="4381500" y="550863"/>
          <p14:tracePt t="6421" x="4230688" y="563563"/>
          <p14:tracePt t="6428" x="4081463" y="576263"/>
          <p14:tracePt t="6435" x="3930650" y="576263"/>
          <p14:tracePt t="6443" x="3779838" y="588963"/>
          <p14:tracePt t="6450" x="3654425" y="588963"/>
          <p14:tracePt t="6458" x="3505200" y="588963"/>
          <p14:tracePt t="6466" x="3341688" y="588963"/>
          <p14:tracePt t="6474" x="3128963" y="588963"/>
          <p14:tracePt t="6482" x="2967038" y="588963"/>
          <p14:tracePt t="6490" x="2816225" y="588963"/>
          <p14:tracePt t="6498" x="2667000" y="588963"/>
          <p14:tracePt t="6507" x="2541588" y="588963"/>
          <p14:tracePt t="6516" x="2416175" y="588963"/>
          <p14:tracePt t="6524" x="2303463" y="588963"/>
          <p14:tracePt t="6531" x="2203450" y="588963"/>
          <p14:tracePt t="6538" x="2152650" y="588963"/>
          <p14:tracePt t="6546" x="2078038" y="588963"/>
          <p14:tracePt t="6554" x="2014538" y="588963"/>
          <p14:tracePt t="6562" x="1965325" y="588963"/>
          <p14:tracePt t="6570" x="1927225" y="588963"/>
          <p14:tracePt t="6579" x="1903413" y="576263"/>
          <p14:tracePt t="6586" x="1865313" y="563563"/>
          <p14:tracePt t="6594" x="1827213" y="563563"/>
          <p14:tracePt t="6602" x="1790700" y="563563"/>
          <p14:tracePt t="6610" x="1765300" y="563563"/>
          <p14:tracePt t="6618" x="1739900" y="550863"/>
          <p14:tracePt t="6626" x="1714500" y="525463"/>
          <p14:tracePt t="6634" x="1677988" y="525463"/>
          <p14:tracePt t="6642" x="1639888" y="525463"/>
          <p14:tracePt t="6650" x="1601788" y="525463"/>
          <p14:tracePt t="6658" x="1589088" y="525463"/>
          <p14:tracePt t="6666" x="1577975" y="512763"/>
          <p14:tracePt t="6675" x="1552575" y="512763"/>
          <p14:tracePt t="6682" x="1514475" y="512763"/>
          <p14:tracePt t="6690" x="1489075" y="512763"/>
          <p14:tracePt t="6698" x="1452563" y="512763"/>
          <p14:tracePt t="6706" x="1414463" y="512763"/>
          <p14:tracePt t="6714" x="1376363" y="512763"/>
          <p14:tracePt t="6723" x="1352550" y="512763"/>
          <p14:tracePt t="6730" x="1327150" y="512763"/>
          <p14:tracePt t="6738" x="1314450" y="512763"/>
          <p14:tracePt t="6746" x="1289050" y="512763"/>
          <p14:tracePt t="6754" x="1263650" y="500063"/>
          <p14:tracePt t="6762" x="1252538" y="500063"/>
          <p14:tracePt t="6770" x="1239838" y="487363"/>
          <p14:tracePt t="6780" x="1189038" y="476250"/>
          <p14:tracePt t="6788" x="1163638" y="476250"/>
          <p14:tracePt t="6796" x="1150938" y="476250"/>
          <p14:tracePt t="6804" x="1139825" y="463550"/>
          <p14:tracePt t="6810" x="1114425" y="463550"/>
          <p14:tracePt t="6818" x="1089025" y="463550"/>
          <p14:tracePt t="6826" x="1076325" y="463550"/>
          <p14:tracePt t="6834" x="1038225" y="450850"/>
          <p14:tracePt t="6842" x="1027113" y="450850"/>
          <p14:tracePt t="6850" x="989013" y="450850"/>
          <p14:tracePt t="6858" x="963613" y="438150"/>
          <p14:tracePt t="6866" x="938213" y="438150"/>
          <p14:tracePt t="6873" x="914400" y="425450"/>
          <p14:tracePt t="6882" x="889000" y="412750"/>
          <p14:tracePt t="6890" x="876300" y="400050"/>
          <p14:tracePt t="6898" x="863600" y="400050"/>
          <p14:tracePt t="6906" x="838200" y="387350"/>
          <p14:tracePt t="6914" x="825500" y="374650"/>
          <p14:tracePt t="6921" x="801688" y="374650"/>
          <p14:tracePt t="6930" x="788988" y="374650"/>
          <p14:tracePt t="6938" x="763588" y="374650"/>
          <p14:tracePt t="6946" x="750888" y="363538"/>
          <p14:tracePt t="6956" x="738188" y="350838"/>
          <p14:tracePt t="6972" x="712788" y="350838"/>
          <p14:tracePt t="6983" x="701675" y="350838"/>
          <p14:tracePt t="7179" x="712788" y="350838"/>
          <p14:tracePt t="8266" x="725488" y="350838"/>
          <p14:tracePt t="8314" x="738188" y="350838"/>
          <p14:tracePt t="8546" x="763588" y="350838"/>
          <p14:tracePt t="8618" x="763588" y="363538"/>
          <p14:tracePt t="11275" x="776288" y="363538"/>
          <p14:tracePt t="11283" x="776288" y="374650"/>
          <p14:tracePt t="11292" x="788988" y="374650"/>
          <p14:tracePt t="11299" x="814388" y="374650"/>
          <p14:tracePt t="11306" x="814388" y="387350"/>
          <p14:tracePt t="11314" x="838200" y="400050"/>
          <p14:tracePt t="11322" x="850900" y="400050"/>
          <p14:tracePt t="11330" x="876300" y="412750"/>
          <p14:tracePt t="11338" x="901700" y="425450"/>
          <p14:tracePt t="11346" x="914400" y="425450"/>
          <p14:tracePt t="11356" x="938213" y="450850"/>
          <p14:tracePt t="11365" x="963613" y="463550"/>
          <p14:tracePt t="11370" x="976313" y="487363"/>
          <p14:tracePt t="11378" x="1014413" y="525463"/>
          <p14:tracePt t="11386" x="1038225" y="563563"/>
          <p14:tracePt t="11394" x="1076325" y="625475"/>
          <p14:tracePt t="11402" x="1114425" y="688975"/>
          <p14:tracePt t="11410" x="1139825" y="776288"/>
          <p14:tracePt t="11419" x="1150938" y="889000"/>
          <p14:tracePt t="11427" x="1163638" y="1025525"/>
          <p14:tracePt t="11434" x="1163638" y="1163638"/>
          <p14:tracePt t="11442" x="1163638" y="1314450"/>
          <p14:tracePt t="11450" x="1163638" y="1427163"/>
          <p14:tracePt t="11458" x="1163638" y="1539875"/>
          <p14:tracePt t="11466" x="1163638" y="1663700"/>
          <p14:tracePt t="11474" x="1189038" y="1765300"/>
          <p14:tracePt t="11482" x="1214438" y="1901825"/>
          <p14:tracePt t="11490" x="1227138" y="2014538"/>
          <p14:tracePt t="11498" x="1252538" y="2165350"/>
          <p14:tracePt t="11506" x="1252538" y="2327275"/>
          <p14:tracePt t="11514" x="1289050" y="2490788"/>
          <p14:tracePt t="11522" x="1301750" y="2665413"/>
          <p14:tracePt t="11529" x="1301750" y="2828925"/>
          <p14:tracePt t="11540" x="1314450" y="3016250"/>
          <p14:tracePt t="11549" x="1327150" y="3203575"/>
          <p14:tracePt t="11556" x="1327150" y="3367088"/>
          <p14:tracePt t="11566" x="1327150" y="3516313"/>
          <p14:tracePt t="11571" x="1314450" y="3667125"/>
          <p14:tracePt t="11579" x="1301750" y="3816350"/>
          <p14:tracePt t="11586" x="1301750" y="3967163"/>
          <p14:tracePt t="11594" x="1301750" y="4079875"/>
          <p14:tracePt t="11602" x="1301750" y="4205288"/>
          <p14:tracePt t="11611" x="1301750" y="4318000"/>
          <p14:tracePt t="11618" x="1301750" y="4418013"/>
          <p14:tracePt t="11625" x="1301750" y="4554538"/>
          <p14:tracePt t="11634" x="1301750" y="4667250"/>
          <p14:tracePt t="11642" x="1301750" y="4768850"/>
          <p14:tracePt t="11650" x="1289050" y="4868863"/>
          <p14:tracePt t="11658" x="1289050" y="4956175"/>
          <p14:tracePt t="11666" x="1276350" y="5043488"/>
          <p14:tracePt t="11674" x="1263650" y="5105400"/>
          <p14:tracePt t="11681" x="1239838" y="5194300"/>
          <p14:tracePt t="11690" x="1227138" y="5256213"/>
          <p14:tracePt t="11698" x="1227138" y="5305425"/>
          <p14:tracePt t="11706" x="1227138" y="5330825"/>
          <p14:tracePt t="11714" x="1227138" y="5356225"/>
          <p14:tracePt t="11722" x="1227138" y="5368925"/>
          <p14:tracePt t="11729" x="1227138" y="5394325"/>
          <p14:tracePt t="11754" x="1227138" y="5407025"/>
          <p14:tracePt t="11771" x="1214438" y="5430838"/>
          <p14:tracePt t="11779" x="1214438" y="5456238"/>
          <p14:tracePt t="11785" x="1214438" y="5468938"/>
          <p14:tracePt t="11794" x="1201738" y="5494338"/>
          <p14:tracePt t="11802" x="1189038" y="5518150"/>
          <p14:tracePt t="11810" x="1176338" y="5543550"/>
          <p14:tracePt t="11884" x="1163638" y="5543550"/>
          <p14:tracePt t="11891" x="1150938" y="5543550"/>
          <p14:tracePt t="11899" x="1139825" y="5543550"/>
          <p14:tracePt t="11907" x="1127125" y="5543550"/>
          <p14:tracePt t="11914" x="1089025" y="5543550"/>
          <p14:tracePt t="11922" x="1050925" y="5543550"/>
          <p14:tracePt t="11930" x="1001713" y="5543550"/>
          <p14:tracePt t="11938" x="938213" y="5556250"/>
          <p14:tracePt t="11945" x="901700" y="5568950"/>
          <p14:tracePt t="11954" x="863600" y="5581650"/>
          <p14:tracePt t="11962" x="825500" y="5594350"/>
          <p14:tracePt t="11980" x="750888" y="5630863"/>
          <p14:tracePt t="11987" x="738188" y="5630863"/>
          <p14:tracePt t="12036" x="725488" y="5630863"/>
          <p14:tracePt t="12043" x="712788" y="5643563"/>
          <p14:tracePt t="12058" x="712788" y="5656263"/>
          <p14:tracePt t="12066" x="701675" y="5668963"/>
          <p14:tracePt t="12100" x="688975" y="5694363"/>
          <p14:tracePt t="12355" x="701675" y="5694363"/>
          <p14:tracePt t="12364" x="712788" y="5694363"/>
          <p14:tracePt t="33434" x="725488" y="5694363"/>
          <p14:tracePt t="33443" x="750888" y="5694363"/>
          <p14:tracePt t="33450" x="788988" y="5681663"/>
          <p14:tracePt t="33458" x="876300" y="5619750"/>
          <p14:tracePt t="33466" x="989013" y="5530850"/>
          <p14:tracePt t="33475" x="1114425" y="5430838"/>
          <p14:tracePt t="33482" x="1252538" y="5330825"/>
          <p14:tracePt t="33490" x="1401763" y="5205413"/>
          <p14:tracePt t="33498" x="1614488" y="5043488"/>
          <p14:tracePt t="33506" x="1739900" y="4943475"/>
          <p14:tracePt t="33514" x="1827213" y="4868863"/>
          <p14:tracePt t="33522" x="1903413" y="4805363"/>
          <p14:tracePt t="33530" x="1952625" y="4768850"/>
          <p14:tracePt t="33538" x="1990725" y="4730750"/>
          <p14:tracePt t="33547" x="2039938" y="4667250"/>
          <p14:tracePt t="33556" x="2090738" y="4630738"/>
          <p14:tracePt t="33565" x="2152650" y="4567238"/>
          <p14:tracePt t="33572" x="2228850" y="4492625"/>
          <p14:tracePt t="33581" x="2339975" y="4405313"/>
          <p14:tracePt t="33586" x="2441575" y="4267200"/>
          <p14:tracePt t="33595" x="2554288" y="4167188"/>
          <p14:tracePt t="33602" x="2703513" y="4029075"/>
          <p14:tracePt t="33610" x="2841625" y="3879850"/>
          <p14:tracePt t="33618" x="2967038" y="3767138"/>
          <p14:tracePt t="33626" x="3079750" y="3667125"/>
          <p14:tracePt t="33634" x="3205163" y="3554413"/>
          <p14:tracePt t="33642" x="3292475" y="3479800"/>
          <p14:tracePt t="33650" x="3341688" y="3429000"/>
          <p14:tracePt t="33658" x="3392488" y="3403600"/>
          <p14:tracePt t="33666" x="3417888" y="3367088"/>
          <p14:tracePt t="33674" x="3454400" y="3341688"/>
          <p14:tracePt t="33682" x="3530600" y="3278188"/>
          <p14:tracePt t="33690" x="3630613" y="3165475"/>
          <p14:tracePt t="33698" x="3743325" y="3054350"/>
          <p14:tracePt t="33706" x="3917950" y="2878138"/>
          <p14:tracePt t="33714" x="4117975" y="2652713"/>
          <p14:tracePt t="33722" x="4368800" y="2465388"/>
          <p14:tracePt t="33730" x="4581525" y="2303463"/>
          <p14:tracePt t="33738" x="4832350" y="2114550"/>
          <p14:tracePt t="33746" x="5068888" y="1952625"/>
          <p14:tracePt t="33754" x="5270500" y="1839913"/>
          <p14:tracePt t="33762" x="5432425" y="1727200"/>
          <p14:tracePt t="33769" x="5557838" y="1639888"/>
          <p14:tracePt t="33777" x="5670550" y="1576388"/>
          <p14:tracePt t="33786" x="5795963" y="1527175"/>
          <p14:tracePt t="33794" x="5895975" y="1450975"/>
          <p14:tracePt t="33802" x="5983288" y="1389063"/>
          <p14:tracePt t="33811" x="6096000" y="1327150"/>
          <p14:tracePt t="33818" x="6183313" y="1289050"/>
          <p14:tracePt t="33826" x="6308725" y="1250950"/>
          <p14:tracePt t="33836" x="6408738" y="1214438"/>
          <p14:tracePt t="33844" x="6508750" y="1201738"/>
          <p14:tracePt t="33853" x="6634163" y="1201738"/>
          <p14:tracePt t="33859" x="6746875" y="1201738"/>
          <p14:tracePt t="33866" x="6859588" y="1189038"/>
          <p14:tracePt t="33875" x="6985000" y="1189038"/>
          <p14:tracePt t="33882" x="7097713" y="1189038"/>
          <p14:tracePt t="33896" x="7197725" y="1189038"/>
          <p14:tracePt t="33897" x="7297738" y="1189038"/>
          <p14:tracePt t="33906" x="7348538" y="1189038"/>
          <p14:tracePt t="33914" x="7423150" y="1189038"/>
          <p14:tracePt t="33921" x="7472363" y="1189038"/>
          <p14:tracePt t="33930" x="7510463" y="1189038"/>
          <p14:tracePt t="33938" x="7548563" y="1176338"/>
          <p14:tracePt t="33946" x="7572375" y="1176338"/>
          <p14:tracePt t="33954" x="7610475" y="1176338"/>
          <p14:tracePt t="33961" x="7648575" y="1189038"/>
          <p14:tracePt t="33969" x="7685088" y="1214438"/>
          <p14:tracePt t="33977" x="7748588" y="1227138"/>
          <p14:tracePt t="33986" x="7823200" y="1238250"/>
          <p14:tracePt t="33995" x="7874000" y="1263650"/>
          <p14:tracePt t="34002" x="7923213" y="1276350"/>
          <p14:tracePt t="34010" x="7974013" y="1301750"/>
          <p14:tracePt t="34018" x="7999413" y="1301750"/>
          <p14:tracePt t="34026" x="8023225" y="1327150"/>
          <p14:tracePt t="34034" x="8048625" y="1339850"/>
          <p14:tracePt t="34042" x="8086725" y="1350963"/>
          <p14:tracePt t="34050" x="8110538" y="1363663"/>
          <p14:tracePt t="34057" x="8123238" y="1376363"/>
          <p14:tracePt t="34156" x="8123238" y="1401763"/>
          <p14:tracePt t="34164" x="8110538" y="1401763"/>
          <p14:tracePt t="34172" x="8086725" y="1401763"/>
          <p14:tracePt t="34182" x="8023225" y="1414463"/>
          <p14:tracePt t="34187" x="7948613" y="1450975"/>
          <p14:tracePt t="34196" x="7874000" y="1476375"/>
          <p14:tracePt t="34202" x="7823200" y="1501775"/>
          <p14:tracePt t="34210" x="7773988" y="1527175"/>
          <p14:tracePt t="34218" x="7710488" y="1552575"/>
          <p14:tracePt t="34226" x="7661275" y="1552575"/>
          <p14:tracePt t="34234" x="7585075" y="1563688"/>
          <p14:tracePt t="34243" x="7472363" y="1601788"/>
          <p14:tracePt t="34250" x="7372350" y="1639888"/>
          <p14:tracePt t="34258" x="7272338" y="1663700"/>
          <p14:tracePt t="34266" x="7172325" y="1689100"/>
          <p14:tracePt t="34274" x="7085013" y="1701800"/>
          <p14:tracePt t="34282" x="6959600" y="1727200"/>
          <p14:tracePt t="34290" x="6859588" y="1752600"/>
          <p14:tracePt t="34298" x="6784975" y="1776413"/>
          <p14:tracePt t="34306" x="6721475" y="1776413"/>
          <p14:tracePt t="34314" x="6646863" y="1801813"/>
          <p14:tracePt t="34322" x="6584950" y="1814513"/>
          <p14:tracePt t="34330" x="6521450" y="1827213"/>
          <p14:tracePt t="34338" x="6483350" y="1839913"/>
          <p14:tracePt t="34347" x="6459538" y="1839913"/>
          <p14:tracePt t="34355" x="6446838" y="1852613"/>
          <p14:tracePt t="34364" x="6421438" y="1865313"/>
          <p14:tracePt t="34372" x="6396038" y="1865313"/>
          <p14:tracePt t="34381" x="6383338" y="1865313"/>
          <p14:tracePt t="34531" x="6383338" y="1889125"/>
          <p14:tracePt t="34546" x="6408738" y="1889125"/>
          <p14:tracePt t="34554" x="6434138" y="1889125"/>
          <p14:tracePt t="34561" x="6496050" y="1889125"/>
          <p14:tracePt t="34570" x="6559550" y="1889125"/>
          <p14:tracePt t="34578" x="6608763" y="1889125"/>
          <p14:tracePt t="34586" x="6646863" y="1889125"/>
          <p14:tracePt t="34594" x="6672263" y="1889125"/>
          <p14:tracePt t="34602" x="6684963" y="1889125"/>
          <p14:tracePt t="34610" x="6696075" y="1889125"/>
          <p14:tracePt t="34795" x="6684963" y="1889125"/>
          <p14:tracePt t="34802" x="6672263" y="1889125"/>
          <p14:tracePt t="34811" x="6659563" y="1889125"/>
          <p14:tracePt t="34817" x="6634163" y="1876425"/>
          <p14:tracePt t="34842" x="6621463" y="1876425"/>
          <p14:tracePt t="34850" x="6608763" y="1876425"/>
          <p14:tracePt t="34858" x="6596063" y="1865313"/>
          <p14:tracePt t="34874" x="6584950" y="1865313"/>
          <p14:tracePt t="34890" x="6572250" y="1865313"/>
          <p14:tracePt t="34911" x="6559550" y="1852613"/>
          <p14:tracePt t="34938" x="6546850" y="1839913"/>
          <p14:tracePt t="34946" x="6546850" y="1827213"/>
          <p14:tracePt t="34970" x="6534150" y="1827213"/>
          <p14:tracePt t="34978" x="6521450" y="1827213"/>
          <p14:tracePt t="34994" x="6508750" y="1814513"/>
          <p14:tracePt t="35011" x="6508750" y="1801813"/>
          <p14:tracePt t="35026" x="6496050" y="1789113"/>
          <p14:tracePt t="35138" x="6534150" y="1789113"/>
          <p14:tracePt t="35146" x="6572250" y="1789113"/>
          <p14:tracePt t="35154" x="6621463" y="1789113"/>
          <p14:tracePt t="35162" x="6646863" y="1789113"/>
          <p14:tracePt t="35170" x="6659563" y="1789113"/>
          <p14:tracePt t="35178" x="6684963" y="1789113"/>
          <p14:tracePt t="35186" x="6696075" y="1789113"/>
          <p14:tracePt t="35196" x="6708775" y="1801813"/>
          <p14:tracePt t="38499" x="6721475" y="1801813"/>
          <p14:tracePt t="38522" x="6746875" y="1801813"/>
          <p14:tracePt t="38530" x="6759575" y="1801813"/>
          <p14:tracePt t="38538" x="6772275" y="1801813"/>
          <p14:tracePt t="38554" x="6784975" y="1801813"/>
          <p14:tracePt t="39139" x="6772275" y="1801813"/>
          <p14:tracePt t="39258" x="6746875" y="1801813"/>
          <p14:tracePt t="39266" x="6721475" y="1801813"/>
          <p14:tracePt t="39273" x="6684963" y="1801813"/>
          <p14:tracePt t="39282" x="6672263" y="1801813"/>
          <p14:tracePt t="39290" x="6659563" y="1801813"/>
          <p14:tracePt t="39298" x="6634163" y="1801813"/>
          <p14:tracePt t="39306" x="6608763" y="1801813"/>
          <p14:tracePt t="39314" x="6596063" y="1801813"/>
          <p14:tracePt t="39322" x="6584950" y="1801813"/>
          <p14:tracePt t="39676" x="6584950" y="1827213"/>
          <p14:tracePt t="39693" x="6584950" y="1839913"/>
          <p14:tracePt t="39697" x="6584950" y="1852613"/>
          <p14:tracePt t="39706" x="6584950" y="1876425"/>
          <p14:tracePt t="39714" x="6584950" y="1901825"/>
          <p14:tracePt t="39722" x="6584950" y="1914525"/>
          <p14:tracePt t="39730" x="6584950" y="1939925"/>
          <p14:tracePt t="39737" x="6584950" y="1952625"/>
          <p14:tracePt t="39754" x="6584950" y="1965325"/>
          <p14:tracePt t="39770" x="6584950" y="1978025"/>
          <p14:tracePt t="39777" x="6584950" y="1989138"/>
          <p14:tracePt t="39802" x="6584950" y="2001838"/>
          <p14:tracePt t="39818" x="6584950" y="2014538"/>
          <p14:tracePt t="39866" x="6584950" y="2039938"/>
          <p14:tracePt t="40211" x="6596063" y="2052638"/>
          <p14:tracePt t="40331" x="6596063" y="2065338"/>
          <p14:tracePt t="41851" x="6608763" y="2078038"/>
          <p14:tracePt t="41858" x="6621463" y="2101850"/>
          <p14:tracePt t="41866" x="6659563" y="2165350"/>
          <p14:tracePt t="41874" x="6696075" y="2252663"/>
          <p14:tracePt t="41882" x="6721475" y="2339975"/>
          <p14:tracePt t="41896" x="6746875" y="2427288"/>
          <p14:tracePt t="41897" x="6746875" y="2503488"/>
          <p14:tracePt t="41905" x="6746875" y="2590800"/>
          <p14:tracePt t="41914" x="6746875" y="2690813"/>
          <p14:tracePt t="41922" x="6746875" y="2790825"/>
          <p14:tracePt t="41929" x="6721475" y="2903538"/>
          <p14:tracePt t="41938" x="6696075" y="3003550"/>
          <p14:tracePt t="41946" x="6672263" y="3116263"/>
          <p14:tracePt t="41954" x="6672263" y="3178175"/>
          <p14:tracePt t="41963" x="6646863" y="3241675"/>
          <p14:tracePt t="41970" x="6634163" y="3278188"/>
          <p14:tracePt t="41977" x="6634163" y="3316288"/>
          <p14:tracePt t="41986" x="6634163" y="3341688"/>
          <p14:tracePt t="41995" x="6621463" y="3354388"/>
          <p14:tracePt t="42002" x="6596063" y="3403600"/>
          <p14:tracePt t="42011" x="6596063" y="3429000"/>
          <p14:tracePt t="42018" x="6596063" y="3454400"/>
          <p14:tracePt t="42026" x="6596063" y="3490913"/>
          <p14:tracePt t="42036" x="6596063" y="3541713"/>
          <p14:tracePt t="42046" x="6572250" y="3579813"/>
          <p14:tracePt t="42052" x="6559550" y="3641725"/>
          <p14:tracePt t="42060" x="6534150" y="3679825"/>
          <p14:tracePt t="42067" x="6534150" y="3703638"/>
          <p14:tracePt t="42075" x="6534150" y="3716338"/>
          <p14:tracePt t="42083" x="6508750" y="3741738"/>
          <p14:tracePt t="42091" x="6508750" y="3754438"/>
          <p14:tracePt t="42098" x="6508750" y="3767138"/>
          <p14:tracePt t="42106" x="6496050" y="3779838"/>
          <p14:tracePt t="42122" x="6496050" y="3792538"/>
          <p14:tracePt t="42130" x="6496050" y="3803650"/>
          <p14:tracePt t="42138" x="6483350" y="3829050"/>
          <p14:tracePt t="42146" x="6483350" y="3841750"/>
          <p14:tracePt t="42154" x="6483350" y="3854450"/>
          <p14:tracePt t="42162" x="6472238" y="3879850"/>
          <p14:tracePt t="42346" x="6472238" y="3892550"/>
          <p14:tracePt t="42354" x="6472238" y="3905250"/>
          <p14:tracePt t="42362" x="6483350" y="3905250"/>
          <p14:tracePt t="42369" x="6496050" y="3905250"/>
          <p14:tracePt t="42378" x="6508750" y="3916363"/>
          <p14:tracePt t="42386" x="6521450" y="3929063"/>
          <p14:tracePt t="42402" x="6534150" y="3941763"/>
          <p14:tracePt t="42586" x="6546850" y="3941763"/>
          <p14:tracePt t="42594" x="6559550" y="3941763"/>
          <p14:tracePt t="42618" x="6572250" y="3941763"/>
          <p14:tracePt t="42625" x="6584950" y="3941763"/>
          <p14:tracePt t="42641" x="6596063" y="3941763"/>
          <p14:tracePt t="42658" x="6608763" y="3941763"/>
          <p14:tracePt t="42674" x="6621463" y="3941763"/>
          <p14:tracePt t="42690" x="6646863" y="3941763"/>
          <p14:tracePt t="44299" x="6659563" y="3941763"/>
          <p14:tracePt t="44322" x="6672263" y="3941763"/>
          <p14:tracePt t="44410" x="6684963" y="3941763"/>
          <p14:tracePt t="44426" x="6696075" y="3941763"/>
          <p14:tracePt t="44490" x="6708775" y="3941763"/>
          <p14:tracePt t="45243" x="6721475" y="3941763"/>
          <p14:tracePt t="50196" x="6734175" y="3941763"/>
          <p14:tracePt t="52491" x="6734175" y="3929063"/>
          <p14:tracePt t="52500" x="6734175" y="3905250"/>
          <p14:tracePt t="52508" x="6721475" y="3829050"/>
          <p14:tracePt t="52516" x="6708775" y="3729038"/>
          <p14:tracePt t="52522" x="6708775" y="3629025"/>
          <p14:tracePt t="52530" x="6708775" y="3529013"/>
          <p14:tracePt t="52538" x="6708775" y="3429000"/>
          <p14:tracePt t="52546" x="6708775" y="3354388"/>
          <p14:tracePt t="52554" x="6721475" y="3254375"/>
          <p14:tracePt t="52562" x="6734175" y="3141663"/>
          <p14:tracePt t="52570" x="6734175" y="3016250"/>
          <p14:tracePt t="52578" x="6734175" y="2941638"/>
          <p14:tracePt t="52586" x="6734175" y="2852738"/>
          <p14:tracePt t="52594" x="6708775" y="2765425"/>
          <p14:tracePt t="52602" x="6684963" y="2690813"/>
          <p14:tracePt t="52610" x="6659563" y="2627313"/>
          <p14:tracePt t="52620" x="6634163" y="2578100"/>
          <p14:tracePt t="52630" x="6621463" y="2516188"/>
          <p14:tracePt t="52636" x="6584950" y="2465388"/>
          <p14:tracePt t="52643" x="6559550" y="2414588"/>
          <p14:tracePt t="52650" x="6546850" y="2365375"/>
          <p14:tracePt t="52658" x="6534150" y="2327275"/>
          <p14:tracePt t="52666" x="6521450" y="2265363"/>
          <p14:tracePt t="52675" x="6496050" y="2214563"/>
          <p14:tracePt t="52682" x="6483350" y="2178050"/>
          <p14:tracePt t="52690" x="6472238" y="2101850"/>
          <p14:tracePt t="52698" x="6472238" y="2014538"/>
          <p14:tracePt t="52706" x="6472238" y="1952625"/>
          <p14:tracePt t="52713" x="6472238" y="1889125"/>
          <p14:tracePt t="52721" x="6472238" y="1827213"/>
          <p14:tracePt t="52729" x="6472238" y="1789113"/>
          <p14:tracePt t="52740" x="6472238" y="1752600"/>
          <p14:tracePt t="52746" x="6472238" y="1714500"/>
          <p14:tracePt t="52757" x="6472238" y="1701800"/>
          <p14:tracePt t="52764" x="6472238" y="1689100"/>
          <p14:tracePt t="52770" x="6472238" y="1676400"/>
          <p14:tracePt t="52866" x="6483350" y="1663700"/>
          <p14:tracePt t="52882" x="6496050" y="1676400"/>
          <p14:tracePt t="52890" x="6508750" y="1701800"/>
          <p14:tracePt t="52898" x="6508750" y="1739900"/>
          <p14:tracePt t="52906" x="6521450" y="1765300"/>
          <p14:tracePt t="52914" x="6521450" y="1801813"/>
          <p14:tracePt t="52922" x="6534150" y="1852613"/>
          <p14:tracePt t="52930" x="6546850" y="1901825"/>
          <p14:tracePt t="52938" x="6546850" y="1927225"/>
          <p14:tracePt t="52946" x="6546850" y="1952625"/>
          <p14:tracePt t="52954" x="6546850" y="1989138"/>
          <p14:tracePt t="52962" x="6546850" y="2001838"/>
          <p14:tracePt t="53044" x="6546850" y="1989138"/>
          <p14:tracePt t="53051" x="6546850" y="1978025"/>
          <p14:tracePt t="53059" x="6546850" y="1939925"/>
          <p14:tracePt t="53066" x="6546850" y="1901825"/>
          <p14:tracePt t="53074" x="6546850" y="1865313"/>
          <p14:tracePt t="53082" x="6546850" y="1827213"/>
          <p14:tracePt t="53090" x="6534150" y="1801813"/>
          <p14:tracePt t="53098" x="6521450" y="1776413"/>
          <p14:tracePt t="53107" x="6521450" y="1752600"/>
          <p14:tracePt t="53114" x="6508750" y="1752600"/>
          <p14:tracePt t="53186" x="6508750" y="1765300"/>
          <p14:tracePt t="53193" x="6521450" y="1776413"/>
          <p14:tracePt t="53204" x="6534150" y="1801813"/>
          <p14:tracePt t="53212" x="6559550" y="1839913"/>
          <p14:tracePt t="53220" x="6559550" y="1889125"/>
          <p14:tracePt t="53230" x="6584950" y="1914525"/>
          <p14:tracePt t="53236" x="6584950" y="1927225"/>
          <p14:tracePt t="53243" x="6584950" y="1939925"/>
          <p14:tracePt t="53250" x="6596063" y="1965325"/>
          <p14:tracePt t="53258" x="6596063" y="1978025"/>
          <p14:tracePt t="53314" x="6596063" y="1989138"/>
          <p14:tracePt t="53322" x="6596063" y="1978025"/>
          <p14:tracePt t="53329" x="6596063" y="1965325"/>
          <p14:tracePt t="53338" x="6584950" y="1952625"/>
          <p14:tracePt t="53346" x="6572250" y="1927225"/>
          <p14:tracePt t="53354" x="6572250" y="1914525"/>
          <p14:tracePt t="53363" x="6572250" y="1889125"/>
          <p14:tracePt t="53369" x="6559550" y="1876425"/>
          <p14:tracePt t="53378" x="6559550" y="1852613"/>
          <p14:tracePt t="53514" x="6559550" y="1865313"/>
          <p14:tracePt t="53539" x="6559550" y="1876425"/>
          <p14:tracePt t="53546" x="6559550" y="1889125"/>
          <p14:tracePt t="53562" x="6559550" y="1901825"/>
          <p14:tracePt t="53570" x="6572250" y="1914525"/>
          <p14:tracePt t="53586" x="6572250" y="1927225"/>
          <p14:tracePt t="53618" x="6572250" y="1939925"/>
          <p14:tracePt t="53642" x="6572250" y="1965325"/>
          <p14:tracePt t="53658" x="6572250" y="1978025"/>
          <p14:tracePt t="53668" x="6572250" y="1989138"/>
          <p14:tracePt t="53676" x="6572250" y="2001838"/>
          <p14:tracePt t="53700" x="6572250" y="2014538"/>
          <p14:tracePt t="54066" x="6572250" y="2027238"/>
          <p14:tracePt t="54554" x="6572250" y="2052638"/>
          <p14:tracePt t="54634" x="6572250" y="2065338"/>
          <p14:tracePt t="55202" x="6572250" y="2052638"/>
          <p14:tracePt t="55210" x="6572250" y="2039938"/>
          <p14:tracePt t="55219" x="6572250" y="2027238"/>
          <p14:tracePt t="55226" x="6572250" y="2014538"/>
          <p14:tracePt t="55242" x="6572250" y="2001838"/>
          <p14:tracePt t="55259" x="6572250" y="1989138"/>
          <p14:tracePt t="55290" x="6572250" y="1978025"/>
          <p14:tracePt t="55338" x="6572250" y="1952625"/>
          <p14:tracePt t="55354" x="6572250" y="1939925"/>
          <p14:tracePt t="55363" x="6584950" y="1939925"/>
          <p14:tracePt t="55402" x="6584950" y="1927225"/>
          <p14:tracePt t="55411" x="6584950" y="1914525"/>
          <p14:tracePt t="55418" x="6584950" y="1901825"/>
          <p14:tracePt t="55434" x="6584950" y="1876425"/>
          <p14:tracePt t="55450" x="6584950" y="1865313"/>
          <p14:tracePt t="55459" x="6584950" y="1852613"/>
          <p14:tracePt t="56065" x="6596063" y="1839913"/>
          <p14:tracePt t="56082" x="6596063" y="1852613"/>
          <p14:tracePt t="56098" x="6596063" y="1865313"/>
          <p14:tracePt t="56108" x="6596063" y="1914525"/>
          <p14:tracePt t="56114" x="6584950" y="1952625"/>
          <p14:tracePt t="56122" x="6584950" y="1965325"/>
          <p14:tracePt t="56130" x="6572250" y="1978025"/>
          <p14:tracePt t="56138" x="6572250" y="2001838"/>
          <p14:tracePt t="56146" x="6572250" y="2014538"/>
          <p14:tracePt t="56154" x="6559550" y="2027238"/>
          <p14:tracePt t="56162" x="6559550" y="2052638"/>
          <p14:tracePt t="56170" x="6546850" y="2078038"/>
          <p14:tracePt t="56179" x="6546850" y="2089150"/>
          <p14:tracePt t="56186" x="6546850" y="2101850"/>
          <p14:tracePt t="56195" x="6546850" y="2114550"/>
          <p14:tracePt t="56213" x="6546850" y="2127250"/>
          <p14:tracePt t="56218" x="6546850" y="2139950"/>
          <p14:tracePt t="56234" x="6546850" y="2152650"/>
          <p14:tracePt t="56242" x="6534150" y="2165350"/>
          <p14:tracePt t="56258" x="6521450" y="2178050"/>
          <p14:tracePt t="56266" x="6521450" y="2190750"/>
          <p14:tracePt t="56274" x="6496050" y="2201863"/>
          <p14:tracePt t="56282" x="6496050" y="2214563"/>
          <p14:tracePt t="56290" x="6472238" y="2239963"/>
          <p14:tracePt t="56298" x="6434138" y="2265363"/>
          <p14:tracePt t="56306" x="6396038" y="2290763"/>
          <p14:tracePt t="56314" x="6370638" y="2303463"/>
          <p14:tracePt t="56322" x="6346825" y="2339975"/>
          <p14:tracePt t="56330" x="6308725" y="2339975"/>
          <p14:tracePt t="56338" x="6259513" y="2365375"/>
          <p14:tracePt t="56346" x="6221413" y="2403475"/>
          <p14:tracePt t="56354" x="6183313" y="2414588"/>
          <p14:tracePt t="56362" x="6157913" y="2439988"/>
          <p14:tracePt t="56370" x="6134100" y="2439988"/>
          <p14:tracePt t="56378" x="6121400" y="2452688"/>
          <p14:tracePt t="56386" x="6096000" y="2452688"/>
          <p14:tracePt t="56394" x="6096000" y="2465388"/>
          <p14:tracePt t="56402" x="6083300" y="2465388"/>
          <p14:tracePt t="56410" x="6045200" y="2465388"/>
          <p14:tracePt t="56418" x="5983288" y="2490788"/>
          <p14:tracePt t="56427" x="5895975" y="2516188"/>
          <p14:tracePt t="56434" x="5795963" y="2578100"/>
          <p14:tracePt t="56442" x="5683250" y="2627313"/>
          <p14:tracePt t="56450" x="5557838" y="2678113"/>
          <p14:tracePt t="56458" x="5432425" y="2703513"/>
          <p14:tracePt t="56466" x="5332413" y="2740025"/>
          <p14:tracePt t="56474" x="5232400" y="2778125"/>
          <p14:tracePt t="56482" x="5145088" y="2803525"/>
          <p14:tracePt t="56490" x="5068888" y="2816225"/>
          <p14:tracePt t="56498" x="4994275" y="2852738"/>
          <p14:tracePt t="56506" x="4945063" y="2865438"/>
          <p14:tracePt t="56514" x="4881563" y="2878138"/>
          <p14:tracePt t="56522" x="4819650" y="2890838"/>
          <p14:tracePt t="56530" x="4794250" y="2903538"/>
          <p14:tracePt t="56537" x="4756150" y="2916238"/>
          <p14:tracePt t="56546" x="4706938" y="2928938"/>
          <p14:tracePt t="56554" x="4668838" y="2941638"/>
          <p14:tracePt t="56562" x="4619625" y="2952750"/>
          <p14:tracePt t="56570" x="4543425" y="2965450"/>
          <p14:tracePt t="56579" x="4481513" y="2978150"/>
          <p14:tracePt t="56588" x="4381500" y="3003550"/>
          <p14:tracePt t="56597" x="4268788" y="3041650"/>
          <p14:tracePt t="56604" x="4130675" y="3078163"/>
          <p14:tracePt t="56612" x="4030663" y="3103563"/>
          <p14:tracePt t="56618" x="3892550" y="3141663"/>
          <p14:tracePt t="56626" x="3779838" y="3165475"/>
          <p14:tracePt t="56634" x="3692525" y="3178175"/>
          <p14:tracePt t="56642" x="3579813" y="3216275"/>
          <p14:tracePt t="56650" x="3479800" y="3228975"/>
          <p14:tracePt t="56658" x="3392488" y="3228975"/>
          <p14:tracePt t="56666" x="3292475" y="3228975"/>
          <p14:tracePt t="56674" x="3179763" y="3228975"/>
          <p14:tracePt t="56682" x="3079750" y="3228975"/>
          <p14:tracePt t="56689" x="2979738" y="3228975"/>
          <p14:tracePt t="56698" x="2867025" y="3228975"/>
          <p14:tracePt t="56706" x="2741613" y="3228975"/>
          <p14:tracePt t="56714" x="2678113" y="3228975"/>
          <p14:tracePt t="56722" x="2603500" y="3228975"/>
          <p14:tracePt t="56730" x="2578100" y="3228975"/>
          <p14:tracePt t="56738" x="2528888" y="3228975"/>
          <p14:tracePt t="56746" x="2490788" y="3228975"/>
          <p14:tracePt t="56754" x="2452688" y="3228975"/>
          <p14:tracePt t="56763" x="2428875" y="3203575"/>
          <p14:tracePt t="56772" x="2403475" y="3203575"/>
          <p14:tracePt t="56781" x="2378075" y="3203575"/>
          <p14:tracePt t="56788" x="2339975" y="3178175"/>
          <p14:tracePt t="56796" x="2303463" y="3178175"/>
          <p14:tracePt t="56802" x="2265363" y="3165475"/>
          <p14:tracePt t="56811" x="2228850" y="3141663"/>
          <p14:tracePt t="56818" x="2203450" y="3128963"/>
          <p14:tracePt t="56826" x="2165350" y="3116263"/>
          <p14:tracePt t="56834" x="2127250" y="3103563"/>
          <p14:tracePt t="56842" x="2078038" y="3090863"/>
          <p14:tracePt t="56850" x="2052638" y="3078163"/>
          <p14:tracePt t="56860" x="2027238" y="3054350"/>
          <p14:tracePt t="56866" x="1978025" y="3016250"/>
          <p14:tracePt t="56876" x="1939925" y="2990850"/>
          <p14:tracePt t="56883" x="1878013" y="2952750"/>
          <p14:tracePt t="56890" x="1852613" y="2916238"/>
          <p14:tracePt t="56898" x="1801813" y="2890838"/>
          <p14:tracePt t="56906" x="1765300" y="2840038"/>
          <p14:tracePt t="56914" x="1727200" y="2816225"/>
          <p14:tracePt t="56922" x="1689100" y="2778125"/>
          <p14:tracePt t="56930" x="1665288" y="2752725"/>
          <p14:tracePt t="56938" x="1614488" y="2728913"/>
          <p14:tracePt t="56946" x="1589088" y="2703513"/>
          <p14:tracePt t="56954" x="1577975" y="2665413"/>
          <p14:tracePt t="56962" x="1552575" y="2640013"/>
          <p14:tracePt t="56970" x="1539875" y="2627313"/>
          <p14:tracePt t="56979" x="1527175" y="2616200"/>
          <p14:tracePt t="56986" x="1514475" y="2590800"/>
          <p14:tracePt t="56994" x="1501775" y="2565400"/>
          <p14:tracePt t="57006" x="1489075" y="2552700"/>
          <p14:tracePt t="57014" x="1476375" y="2527300"/>
          <p14:tracePt t="57019" x="1465263" y="2516188"/>
          <p14:tracePt t="57027" x="1452563" y="2490788"/>
          <p14:tracePt t="57034" x="1439863" y="2490788"/>
          <p14:tracePt t="57042" x="1427163" y="2465388"/>
          <p14:tracePt t="57050" x="1414463" y="2452688"/>
          <p14:tracePt t="57057" x="1401763" y="2427288"/>
          <p14:tracePt t="57068" x="1376363" y="2403475"/>
          <p14:tracePt t="57075" x="1363663" y="2378075"/>
          <p14:tracePt t="57082" x="1352550" y="2352675"/>
          <p14:tracePt t="57090" x="1352550" y="2339975"/>
          <p14:tracePt t="57098" x="1339850" y="2327275"/>
          <p14:tracePt t="57107" x="1327150" y="2314575"/>
          <p14:tracePt t="57114" x="1314450" y="2303463"/>
          <p14:tracePt t="57123" x="1314450" y="2290763"/>
          <p14:tracePt t="57130" x="1314450" y="2278063"/>
          <p14:tracePt t="57137" x="1301750" y="2265363"/>
          <p14:tracePt t="57146" x="1289050" y="2239963"/>
          <p14:tracePt t="57155" x="1276350" y="2239963"/>
          <p14:tracePt t="57162" x="1276350" y="2214563"/>
          <p14:tracePt t="57178" x="1252538" y="2190750"/>
          <p14:tracePt t="57187" x="1252538" y="2178050"/>
          <p14:tracePt t="57194" x="1239838" y="2165350"/>
          <p14:tracePt t="57204" x="1227138" y="2139950"/>
          <p14:tracePt t="57220" x="1214438" y="2127250"/>
          <p14:tracePt t="57229" x="1201738" y="2101850"/>
          <p14:tracePt t="57250" x="1201738" y="2078038"/>
          <p14:tracePt t="57266" x="1189038" y="2078038"/>
          <p14:tracePt t="57395" x="1189038" y="2065338"/>
          <p14:tracePt t="57412" x="1201738" y="2065338"/>
          <p14:tracePt t="57418" x="1214438" y="2065338"/>
          <p14:tracePt t="57427" x="1252538" y="2078038"/>
          <p14:tracePt t="57434" x="1276350" y="2078038"/>
          <p14:tracePt t="57442" x="1301750" y="2078038"/>
          <p14:tracePt t="57450" x="1314450" y="2078038"/>
          <p14:tracePt t="57458" x="1339850" y="2078038"/>
          <p14:tracePt t="57466" x="1363663" y="2089150"/>
          <p14:tracePt t="57475" x="1376363" y="2101850"/>
          <p14:tracePt t="57485" x="1389063" y="2101850"/>
          <p14:tracePt t="57491" x="1401763" y="2101850"/>
          <p14:tracePt t="57498" x="1414463" y="2101850"/>
          <p14:tracePt t="57530" x="1427163" y="2101850"/>
          <p14:tracePt t="57546" x="1439863" y="2101850"/>
          <p14:tracePt t="57554" x="1452563" y="2101850"/>
          <p14:tracePt t="57570" x="1465263" y="2101850"/>
          <p14:tracePt t="57578" x="1476375" y="2114550"/>
          <p14:tracePt t="57586" x="1489075" y="2127250"/>
          <p14:tracePt t="57618" x="1501775" y="2127250"/>
          <p14:tracePt t="57763" x="1476375" y="2127250"/>
          <p14:tracePt t="57770" x="1465263" y="2127250"/>
          <p14:tracePt t="57778" x="1439863" y="2127250"/>
          <p14:tracePt t="57786" x="1414463" y="2127250"/>
          <p14:tracePt t="57794" x="1376363" y="2127250"/>
          <p14:tracePt t="57802" x="1352550" y="2114550"/>
          <p14:tracePt t="57811" x="1327150" y="2089150"/>
          <p14:tracePt t="57818" x="1314450" y="2089150"/>
          <p14:tracePt t="57827" x="1289050" y="2089150"/>
          <p14:tracePt t="57842" x="1276350" y="2078038"/>
          <p14:tracePt t="58010" x="1289050" y="2078038"/>
          <p14:tracePt t="58018" x="1301750" y="2078038"/>
          <p14:tracePt t="58027" x="1327150" y="2078038"/>
          <p14:tracePt t="58035" x="1363663" y="2089150"/>
          <p14:tracePt t="58044" x="1414463" y="2101850"/>
          <p14:tracePt t="58051" x="1465263" y="2101850"/>
          <p14:tracePt t="58060" x="1489075" y="2114550"/>
          <p14:tracePt t="58069" x="1527175" y="2139950"/>
          <p14:tracePt t="58076" x="1577975" y="2139950"/>
          <p14:tracePt t="58082" x="1614488" y="2139950"/>
          <p14:tracePt t="58090" x="1639888" y="2165350"/>
          <p14:tracePt t="58098" x="1652588" y="2165350"/>
          <p14:tracePt t="58106" x="1665288" y="2165350"/>
          <p14:tracePt t="58114" x="1677988" y="2178050"/>
          <p14:tracePt t="58186" x="1665288" y="2178050"/>
          <p14:tracePt t="58194" x="1652588" y="2178050"/>
          <p14:tracePt t="58202" x="1614488" y="2190750"/>
          <p14:tracePt t="58211" x="1565275" y="2201863"/>
          <p14:tracePt t="58218" x="1514475" y="2201863"/>
          <p14:tracePt t="58228" x="1465263" y="2227263"/>
          <p14:tracePt t="58234" x="1439863" y="2227263"/>
          <p14:tracePt t="58243" x="1414463" y="2239963"/>
          <p14:tracePt t="58250" x="1389063" y="2239963"/>
          <p14:tracePt t="58259" x="1363663" y="2252663"/>
          <p14:tracePt t="58266" x="1352550" y="2252663"/>
          <p14:tracePt t="58420" x="1363663" y="2252663"/>
          <p14:tracePt t="58435" x="1389063" y="2252663"/>
          <p14:tracePt t="58442" x="1401763" y="2252663"/>
          <p14:tracePt t="58450" x="1414463" y="2252663"/>
          <p14:tracePt t="58458" x="1427163" y="2252663"/>
          <p14:tracePt t="58466" x="1439863" y="2252663"/>
          <p14:tracePt t="58473" x="1465263" y="2252663"/>
          <p14:tracePt t="58482" x="1476375" y="2252663"/>
          <p14:tracePt t="58490" x="1489075" y="2252663"/>
          <p14:tracePt t="58498" x="1501775" y="2252663"/>
          <p14:tracePt t="58514" x="1527175" y="2252663"/>
          <p14:tracePt t="58555" x="1539875" y="2252663"/>
          <p14:tracePt t="58602" x="1514475" y="2252663"/>
          <p14:tracePt t="58619" x="1501775" y="2252663"/>
          <p14:tracePt t="58629" x="1476375" y="2252663"/>
          <p14:tracePt t="58635" x="1465263" y="2252663"/>
          <p14:tracePt t="58642" x="1452563" y="2239963"/>
          <p14:tracePt t="58650" x="1439863" y="2239963"/>
          <p14:tracePt t="58755" x="1465263" y="2239963"/>
          <p14:tracePt t="58770" x="1489075" y="2239963"/>
          <p14:tracePt t="58778" x="1514475" y="2239963"/>
          <p14:tracePt t="58786" x="1527175" y="2239963"/>
          <p14:tracePt t="58793" x="1552575" y="2239963"/>
          <p14:tracePt t="58804" x="1577975" y="2239963"/>
          <p14:tracePt t="58813" x="1589088" y="2239963"/>
          <p14:tracePt t="58819" x="1614488" y="2239963"/>
          <p14:tracePt t="58827" x="1639888" y="2239963"/>
          <p14:tracePt t="59404" x="1652588" y="2239963"/>
          <p14:tracePt t="59419" x="1665288" y="2239963"/>
          <p14:tracePt t="59428" x="1677988" y="2239963"/>
          <p14:tracePt t="59434" x="1714500" y="2239963"/>
          <p14:tracePt t="59442" x="1752600" y="2252663"/>
          <p14:tracePt t="59450" x="1827213" y="2252663"/>
          <p14:tracePt t="59458" x="1890713" y="2252663"/>
          <p14:tracePt t="59466" x="1990725" y="2265363"/>
          <p14:tracePt t="59474" x="2127250" y="2278063"/>
          <p14:tracePt t="59482" x="2278063" y="2290763"/>
          <p14:tracePt t="59490" x="2416175" y="2303463"/>
          <p14:tracePt t="59498" x="2603500" y="2327275"/>
          <p14:tracePt t="59506" x="2778125" y="2352675"/>
          <p14:tracePt t="59514" x="3003550" y="2390775"/>
          <p14:tracePt t="59523" x="3241675" y="2465388"/>
          <p14:tracePt t="59530" x="3441700" y="2527300"/>
          <p14:tracePt t="59539" x="3692525" y="2590800"/>
          <p14:tracePt t="59546" x="3856038" y="2640013"/>
          <p14:tracePt t="59554" x="4043363" y="2678113"/>
          <p14:tracePt t="59562" x="4192588" y="2752725"/>
          <p14:tracePt t="59570" x="4330700" y="2803525"/>
          <p14:tracePt t="59578" x="4468813" y="2878138"/>
          <p14:tracePt t="59586" x="4581525" y="2941638"/>
          <p14:tracePt t="59594" x="4681538" y="3003550"/>
          <p14:tracePt t="59604" x="4781550" y="3078163"/>
          <p14:tracePt t="59614" x="4894263" y="3154363"/>
          <p14:tracePt t="59621" x="5006975" y="3228975"/>
          <p14:tracePt t="59630" x="5106988" y="3290888"/>
          <p14:tracePt t="59635" x="5207000" y="3354388"/>
          <p14:tracePt t="59642" x="5281613" y="3416300"/>
          <p14:tracePt t="59650" x="5357813" y="3467100"/>
          <p14:tracePt t="59658" x="5394325" y="3516313"/>
          <p14:tracePt t="59666" x="5457825" y="3554413"/>
          <p14:tracePt t="59674" x="5507038" y="3579813"/>
          <p14:tracePt t="59682" x="5532438" y="3616325"/>
          <p14:tracePt t="59690" x="5557838" y="3641725"/>
          <p14:tracePt t="59698" x="5583238" y="3667125"/>
          <p14:tracePt t="59705" x="5619750" y="3667125"/>
          <p14:tracePt t="59714" x="5657850" y="3703638"/>
          <p14:tracePt t="59722" x="5683250" y="3729038"/>
          <p14:tracePt t="59730" x="5708650" y="3741738"/>
          <p14:tracePt t="59738" x="5745163" y="3767138"/>
          <p14:tracePt t="59746" x="5770563" y="3803650"/>
          <p14:tracePt t="59754" x="5808663" y="3854450"/>
          <p14:tracePt t="59762" x="5845175" y="3867150"/>
          <p14:tracePt t="59770" x="5883275" y="3892550"/>
          <p14:tracePt t="59778" x="5921375" y="3916363"/>
          <p14:tracePt t="59786" x="5957888" y="3954463"/>
          <p14:tracePt t="59794" x="6021388" y="3979863"/>
          <p14:tracePt t="59804" x="6070600" y="4017963"/>
          <p14:tracePt t="59814" x="6121400" y="4041775"/>
          <p14:tracePt t="59820" x="6170613" y="4079875"/>
          <p14:tracePt t="59828" x="6234113" y="4117975"/>
          <p14:tracePt t="59834" x="6296025" y="4154488"/>
          <p14:tracePt t="59842" x="6359525" y="4192588"/>
          <p14:tracePt t="59850" x="6421438" y="4230688"/>
          <p14:tracePt t="59858" x="6496050" y="4254500"/>
          <p14:tracePt t="59866" x="6572250" y="4279900"/>
          <p14:tracePt t="59874" x="6621463" y="4292600"/>
          <p14:tracePt t="59893" x="6746875" y="4330700"/>
          <p14:tracePt t="59897" x="6821488" y="4354513"/>
          <p14:tracePt t="59905" x="6859588" y="4354513"/>
          <p14:tracePt t="59914" x="6897688" y="4367213"/>
          <p14:tracePt t="59922" x="6934200" y="4379913"/>
          <p14:tracePt t="59930" x="6946900" y="4379913"/>
          <p14:tracePt t="60154" x="6972300" y="4379913"/>
          <p14:tracePt t="60178" x="6985000" y="4354513"/>
          <p14:tracePt t="60186" x="7010400" y="4330700"/>
          <p14:tracePt t="60193" x="7034213" y="4305300"/>
          <p14:tracePt t="60202" x="7034213" y="4292600"/>
          <p14:tracePt t="60210" x="7034213" y="4279900"/>
          <p14:tracePt t="60218" x="7034213" y="4254500"/>
          <p14:tracePt t="60234" x="7034213" y="4241800"/>
          <p14:tracePt t="60242" x="7034213" y="4230688"/>
          <p14:tracePt t="60250" x="7034213" y="4217988"/>
          <p14:tracePt t="60259" x="7034213" y="4192588"/>
          <p14:tracePt t="60266" x="7034213" y="4167188"/>
          <p14:tracePt t="60274" x="7034213" y="4141788"/>
          <p14:tracePt t="60348" x="7046913" y="4141788"/>
          <p14:tracePt t="60363" x="7059613" y="4141788"/>
          <p14:tracePt t="60372" x="7059613" y="4167188"/>
          <p14:tracePt t="60379" x="7072313" y="4179888"/>
          <p14:tracePt t="60386" x="7072313" y="4205288"/>
          <p14:tracePt t="60393" x="7072313" y="4241800"/>
          <p14:tracePt t="60403" x="7072313" y="4267200"/>
          <p14:tracePt t="60411" x="7072313" y="4292600"/>
          <p14:tracePt t="60419" x="7072313" y="4318000"/>
          <p14:tracePt t="60466" x="7059613" y="4341813"/>
          <p14:tracePt t="60570" x="7046913" y="4341813"/>
          <p14:tracePt t="60578" x="7021513" y="4330700"/>
          <p14:tracePt t="60586" x="7010400" y="4292600"/>
          <p14:tracePt t="60594" x="6972300" y="4279900"/>
          <p14:tracePt t="60602" x="6959600" y="4254500"/>
          <p14:tracePt t="60611" x="6934200" y="4217988"/>
          <p14:tracePt t="60618" x="6934200" y="4192588"/>
          <p14:tracePt t="60627" x="6910388" y="4179888"/>
          <p14:tracePt t="60633" x="6897688" y="4154488"/>
          <p14:tracePt t="60642" x="6884988" y="4141788"/>
          <p14:tracePt t="60770" x="6884988" y="4179888"/>
          <p14:tracePt t="60778" x="6884988" y="4205288"/>
          <p14:tracePt t="60786" x="6884988" y="4230688"/>
          <p14:tracePt t="60793" x="6872288" y="4241800"/>
          <p14:tracePt t="60802" x="6872288" y="4254500"/>
          <p14:tracePt t="60938" x="6859588" y="4267200"/>
          <p14:tracePt t="60955" x="6859588" y="4241800"/>
          <p14:tracePt t="60962" x="6846888" y="4230688"/>
          <p14:tracePt t="60971" x="6834188" y="4205288"/>
          <p14:tracePt t="60979" x="6834188" y="4192588"/>
          <p14:tracePt t="61107" x="6834188" y="4205288"/>
          <p14:tracePt t="61114" x="6834188" y="4230688"/>
          <p14:tracePt t="61124" x="6834188" y="4254500"/>
          <p14:tracePt t="61131" x="6821488" y="4279900"/>
          <p14:tracePt t="61140" x="6821488" y="4292600"/>
          <p14:tracePt t="61178" x="6808788" y="4318000"/>
          <p14:tracePt t="61250" x="6797675" y="4318000"/>
          <p14:tracePt t="61267" x="6797675" y="4292600"/>
          <p14:tracePt t="61275" x="6797675" y="4279900"/>
          <p14:tracePt t="61282" x="6797675" y="4267200"/>
          <p14:tracePt t="61290" x="6797675" y="4254500"/>
          <p14:tracePt t="61298" x="6784975" y="4241800"/>
          <p14:tracePt t="61306" x="6784975" y="4230688"/>
          <p14:tracePt t="62466" x="6784975" y="4241800"/>
          <p14:tracePt t="62474" x="6784975" y="4267200"/>
          <p14:tracePt t="62484" x="6772275" y="4279900"/>
          <p14:tracePt t="62602" x="6772275" y="4292600"/>
          <p14:tracePt t="62627" x="6772275" y="4305300"/>
          <p14:tracePt t="62915" x="6772275" y="4292600"/>
          <p14:tracePt t="62938" x="6772275" y="4267200"/>
          <p14:tracePt t="63013" x="6772275" y="4254500"/>
          <p14:tracePt t="63139" x="6772275" y="4241800"/>
          <p14:tracePt t="63155" x="6772275" y="4230688"/>
          <p14:tracePt t="63186" x="6772275" y="4217988"/>
          <p14:tracePt t="63218" x="6772275" y="4205288"/>
          <p14:tracePt t="63258" x="6772275" y="4192588"/>
          <p14:tracePt t="63282" x="6772275" y="4179888"/>
          <p14:tracePt t="63555" x="6759575" y="4179888"/>
          <p14:tracePt t="63562" x="6746875" y="4167188"/>
          <p14:tracePt t="63626" x="6721475" y="4154488"/>
          <p14:tracePt t="63659" x="6696075" y="4141788"/>
          <p14:tracePt t="63676" x="6684963" y="4141788"/>
          <p14:tracePt t="63684" x="6659563" y="4117975"/>
          <p14:tracePt t="63692" x="6646863" y="4117975"/>
          <p14:tracePt t="63699" x="6634163" y="4105275"/>
          <p14:tracePt t="63708" x="6608763" y="4092575"/>
          <p14:tracePt t="63715" x="6596063" y="4092575"/>
          <p14:tracePt t="63724" x="6584950" y="4092575"/>
          <p14:tracePt t="63731" x="6572250" y="4067175"/>
          <p14:tracePt t="63738" x="6559550" y="4067175"/>
          <p14:tracePt t="63746" x="6534150" y="4067175"/>
          <p14:tracePt t="63762" x="6521450" y="4054475"/>
          <p14:tracePt t="63770" x="6508750" y="4054475"/>
          <p14:tracePt t="63778" x="6496050" y="4054475"/>
          <p14:tracePt t="63786" x="6483350" y="4041775"/>
          <p14:tracePt t="63794" x="6483350" y="4029075"/>
          <p14:tracePt t="63802" x="6459538" y="4029075"/>
          <p14:tracePt t="63810" x="6446838" y="4029075"/>
          <p14:tracePt t="63818" x="6434138" y="4017963"/>
          <p14:tracePt t="63827" x="6408738" y="4005263"/>
          <p14:tracePt t="63834" x="6408738" y="3992563"/>
          <p14:tracePt t="63843" x="6383338" y="3979863"/>
          <p14:tracePt t="63850" x="6370638" y="3967163"/>
          <p14:tracePt t="63858" x="6346825" y="3954463"/>
          <p14:tracePt t="63867" x="6334125" y="3954463"/>
          <p14:tracePt t="63874" x="6321425" y="3941763"/>
          <p14:tracePt t="63882" x="6296025" y="3929063"/>
          <p14:tracePt t="63890" x="6283325" y="3929063"/>
          <p14:tracePt t="63898" x="6270625" y="3916363"/>
          <p14:tracePt t="63906" x="6259513" y="3916363"/>
          <p14:tracePt t="63914" x="6246813" y="3905250"/>
          <p14:tracePt t="63922" x="6234113" y="3892550"/>
          <p14:tracePt t="63930" x="6221413" y="3879850"/>
          <p14:tracePt t="63938" x="6208713" y="3867150"/>
          <p14:tracePt t="63946" x="6196013" y="3854450"/>
          <p14:tracePt t="63955" x="6170613" y="3841750"/>
          <p14:tracePt t="63962" x="6146800" y="3829050"/>
          <p14:tracePt t="63972" x="6134100" y="3816350"/>
          <p14:tracePt t="63980" x="6108700" y="3803650"/>
          <p14:tracePt t="63987" x="6096000" y="3779838"/>
          <p14:tracePt t="63993" x="6057900" y="3754438"/>
          <p14:tracePt t="64002" x="6045200" y="3741738"/>
          <p14:tracePt t="64010" x="6034088" y="3729038"/>
          <p14:tracePt t="64018" x="6008688" y="3703638"/>
          <p14:tracePt t="64026" x="5995988" y="3679825"/>
          <p14:tracePt t="64033" x="5983288" y="3667125"/>
          <p14:tracePt t="64042" x="5970588" y="3641725"/>
          <p14:tracePt t="64050" x="5957888" y="3629025"/>
          <p14:tracePt t="64058" x="5932488" y="3603625"/>
          <p14:tracePt t="64066" x="5895975" y="3590925"/>
          <p14:tracePt t="64074" x="5870575" y="3567113"/>
          <p14:tracePt t="64093" x="5857875" y="3529013"/>
          <p14:tracePt t="64097" x="5832475" y="3503613"/>
          <p14:tracePt t="64106" x="5808663" y="3479800"/>
          <p14:tracePt t="64114" x="5783263" y="3441700"/>
          <p14:tracePt t="64122" x="5770563" y="3403600"/>
          <p14:tracePt t="64130" x="5745163" y="3367088"/>
          <p14:tracePt t="64138" x="5732463" y="3341688"/>
          <p14:tracePt t="64146" x="5708650" y="3316288"/>
          <p14:tracePt t="64154" x="5695950" y="3278188"/>
          <p14:tracePt t="64162" x="5670550" y="3228975"/>
          <p14:tracePt t="64170" x="5645150" y="3190875"/>
          <p14:tracePt t="64178" x="5632450" y="3165475"/>
          <p14:tracePt t="64186" x="5607050" y="3141663"/>
          <p14:tracePt t="64194" x="5595938" y="3103563"/>
          <p14:tracePt t="64202" x="5583238" y="3078163"/>
          <p14:tracePt t="64209" x="5570538" y="3065463"/>
          <p14:tracePt t="64218" x="5545138" y="3028950"/>
          <p14:tracePt t="64226" x="5532438" y="3003550"/>
          <p14:tracePt t="64234" x="5532438" y="2978150"/>
          <p14:tracePt t="64243" x="5519738" y="2941638"/>
          <p14:tracePt t="64250" x="5495925" y="2928938"/>
          <p14:tracePt t="64258" x="5483225" y="2903538"/>
          <p14:tracePt t="64266" x="5470525" y="2865438"/>
          <p14:tracePt t="64274" x="5457825" y="2828925"/>
          <p14:tracePt t="64282" x="5445125" y="2790825"/>
          <p14:tracePt t="64289" x="5419725" y="2752725"/>
          <p14:tracePt t="64298" x="5419725" y="2716213"/>
          <p14:tracePt t="64306" x="5407025" y="2665413"/>
          <p14:tracePt t="64314" x="5394325" y="2640013"/>
          <p14:tracePt t="64321" x="5394325" y="2603500"/>
          <p14:tracePt t="64330" x="5383213" y="2552700"/>
          <p14:tracePt t="64338" x="5357813" y="2503488"/>
          <p14:tracePt t="64346" x="5357813" y="2452688"/>
          <p14:tracePt t="64354" x="5357813" y="2414588"/>
          <p14:tracePt t="64362" x="5357813" y="2378075"/>
          <p14:tracePt t="64370" x="5345113" y="2352675"/>
          <p14:tracePt t="64378" x="5345113" y="2327275"/>
          <p14:tracePt t="64386" x="5345113" y="2290763"/>
          <p14:tracePt t="64394" x="5345113" y="2278063"/>
          <p14:tracePt t="64402" x="5345113" y="2239963"/>
          <p14:tracePt t="64411" x="5345113" y="2214563"/>
          <p14:tracePt t="64418" x="5345113" y="2190750"/>
          <p14:tracePt t="64426" x="5345113" y="2178050"/>
          <p14:tracePt t="64434" x="5345113" y="2165350"/>
          <p14:tracePt t="64442" x="5345113" y="2127250"/>
          <p14:tracePt t="64450" x="5345113" y="2101850"/>
          <p14:tracePt t="64457" x="5345113" y="2089150"/>
          <p14:tracePt t="64466" x="5345113" y="2078038"/>
          <p14:tracePt t="64490" x="5345113" y="2052638"/>
          <p14:tracePt t="64498" x="5357813" y="2052638"/>
          <p14:tracePt t="64506" x="5357813" y="2039938"/>
          <p14:tracePt t="64514" x="5357813" y="2027238"/>
          <p14:tracePt t="64530" x="5370513" y="2001838"/>
          <p14:tracePt t="64618" x="5370513" y="1989138"/>
          <p14:tracePt t="64650" x="5383213" y="1989138"/>
          <p14:tracePt t="64682" x="5394325" y="1978025"/>
          <p14:tracePt t="64715" x="5407025" y="1978025"/>
          <p14:tracePt t="64724" x="5407025" y="1965325"/>
          <p14:tracePt t="64730" x="5419725" y="1952625"/>
          <p14:tracePt t="64754" x="5432425" y="1952625"/>
          <p14:tracePt t="64762" x="5445125" y="1927225"/>
          <p14:tracePt t="64769" x="5457825" y="1927225"/>
          <p14:tracePt t="64778" x="5470525" y="1901825"/>
          <p14:tracePt t="64786" x="5483225" y="1901825"/>
          <p14:tracePt t="64802" x="5495925" y="1876425"/>
          <p14:tracePt t="64810" x="5507038" y="1876425"/>
          <p14:tracePt t="64818" x="5532438" y="1839913"/>
          <p14:tracePt t="64827" x="5545138" y="1839913"/>
          <p14:tracePt t="64836" x="5557838" y="1827213"/>
          <p14:tracePt t="64852" x="5570538" y="1814513"/>
          <p14:tracePt t="64859" x="5583238" y="1814513"/>
          <p14:tracePt t="64882" x="5583238" y="1801813"/>
          <p14:tracePt t="64890" x="5595938" y="1789113"/>
          <p14:tracePt t="64898" x="5595938" y="1776413"/>
          <p14:tracePt t="64906" x="5607050" y="1776413"/>
          <p14:tracePt t="64930" x="5607050" y="1765300"/>
          <p14:tracePt t="64954" x="5619750" y="1752600"/>
          <p14:tracePt t="64970" x="5632450" y="1739900"/>
          <p14:tracePt t="65028" x="5645150" y="1714500"/>
          <p14:tracePt t="65114" x="5657850" y="1689100"/>
          <p14:tracePt t="65162" x="5670550" y="1663700"/>
          <p14:tracePt t="65204" x="5670550" y="1652588"/>
          <p14:tracePt t="65243" x="5683250" y="1652588"/>
          <p14:tracePt t="65601" x="5683250" y="1639888"/>
          <p14:tracePt t="65659" x="5695950" y="1639888"/>
          <p14:tracePt t="65731" x="5719763" y="1639888"/>
          <p14:tracePt t="65786" x="5745163" y="1639888"/>
          <p14:tracePt t="65851" x="5757863" y="1639888"/>
          <p14:tracePt t="65890" x="5770563" y="1639888"/>
          <p14:tracePt t="65914" x="5783263" y="1639888"/>
          <p14:tracePt t="70026" x="5795963" y="1639888"/>
          <p14:tracePt t="70034" x="5821363" y="1639888"/>
          <p14:tracePt t="70042" x="5870575" y="1639888"/>
          <p14:tracePt t="70050" x="5921375" y="1652588"/>
          <p14:tracePt t="70059" x="5995988" y="1663700"/>
          <p14:tracePt t="70066" x="6070600" y="1714500"/>
          <p14:tracePt t="70076" x="6157913" y="1752600"/>
          <p14:tracePt t="70085" x="6259513" y="1789113"/>
          <p14:tracePt t="70092" x="6370638" y="1827213"/>
          <p14:tracePt t="70101" x="6483350" y="1865313"/>
          <p14:tracePt t="70106" x="6634163" y="1914525"/>
          <p14:tracePt t="70114" x="6808788" y="1952625"/>
          <p14:tracePt t="70122" x="6972300" y="1989138"/>
          <p14:tracePt t="70130" x="7172325" y="2039938"/>
          <p14:tracePt t="70138" x="7397750" y="2078038"/>
          <p14:tracePt t="70146" x="7635875" y="2139950"/>
          <p14:tracePt t="70154" x="7861300" y="2190750"/>
          <p14:tracePt t="70162" x="8161338" y="2239963"/>
          <p14:tracePt t="70170" x="8399463" y="2290763"/>
          <p14:tracePt t="70178" x="8686800" y="2352675"/>
          <p14:tracePt t="70186" x="8950325" y="2403475"/>
          <p14:tracePt t="70194" x="9212263" y="2439988"/>
          <p14:tracePt t="70204" x="9537700" y="2478088"/>
          <p14:tracePt t="70213" x="9852025" y="2516188"/>
          <p14:tracePt t="70220" x="10113963" y="2552700"/>
          <p14:tracePt t="70229" x="10326688" y="2565400"/>
          <p14:tracePt t="70235" x="10564813" y="2565400"/>
          <p14:tracePt t="70243" x="10777538" y="2565400"/>
          <p14:tracePt t="70250" x="10952163" y="2565400"/>
          <p14:tracePt t="70258" x="11090275" y="2565400"/>
          <p14:tracePt t="70266" x="11228388" y="2590800"/>
          <p14:tracePt t="70274" x="11353800" y="2627313"/>
          <p14:tracePt t="70282" x="11453813" y="2665413"/>
          <p14:tracePt t="70290" x="11553825" y="2690813"/>
          <p14:tracePt t="70298" x="11628438" y="2703513"/>
          <p14:tracePt t="70305" x="11703050" y="2740025"/>
          <p14:tracePt t="70314" x="11791950" y="2765425"/>
          <p14:tracePt t="70321" x="11891963" y="2790825"/>
          <p14:tracePt t="70330" x="11966575" y="2816225"/>
          <p14:tracePt t="70338" x="12041188" y="2840038"/>
          <p14:tracePt t="70345" x="12117388" y="2852738"/>
        </p14:tracePtLst>
      </p14:laserTraceLst>
    </p:ext>
  </p:extLst>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tile tx="0" ty="0" sx="20000" sy="20000" flip="none" algn="tl"/>
        </a:blip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632D9371-DF34-4152-AC11-FE30EDC56D79}"/>
              </a:ext>
            </a:extLst>
          </p:cNvPr>
          <p:cNvSpPr>
            <a:spLocks noGrp="1" noChangeArrowheads="1"/>
          </p:cNvSpPr>
          <p:nvPr>
            <p:ph type="ctrTitle"/>
          </p:nvPr>
        </p:nvSpPr>
        <p:spPr>
          <a:xfrm>
            <a:off x="1919536" y="2636912"/>
            <a:ext cx="8001000" cy="1233545"/>
          </a:xfrm>
          <a:solidFill>
            <a:schemeClr val="accent1">
              <a:lumMod val="75000"/>
            </a:schemeClr>
          </a:solidFill>
          <a:ln>
            <a:prstDash val="sysDot"/>
          </a:ln>
          <a:effectLst/>
        </p:spPr>
        <p:txBody>
          <a:bodyPr>
            <a:normAutofit/>
          </a:bodyPr>
          <a:lstStyle/>
          <a:p>
            <a:pPr>
              <a:defRPr/>
            </a:pPr>
            <a:r>
              <a:rPr lang="es-ES" sz="3200" b="1" dirty="0">
                <a:solidFill>
                  <a:schemeClr val="bg1"/>
                </a:solidFill>
                <a:latin typeface="Century Gothic" panose="020B0502020202020204" pitchFamily="34" charset="0"/>
              </a:rPr>
              <a:t>LLENADO DE FICHAS DE NUEVAS DEMANDAS COORDINADAS </a:t>
            </a:r>
            <a:endParaRPr lang="es-ES" sz="2400" dirty="0">
              <a:solidFill>
                <a:schemeClr val="bg1"/>
              </a:solidFill>
              <a:latin typeface="Arial" panose="020B0604020202020204" pitchFamily="34" charset="0"/>
              <a:cs typeface="Arial" panose="020B0604020202020204" pitchFamily="34" charset="0"/>
            </a:endParaRPr>
          </a:p>
        </p:txBody>
      </p:sp>
      <p:sp>
        <p:nvSpPr>
          <p:cNvPr id="3" name="Rectángulo 2">
            <a:extLst>
              <a:ext uri="{FF2B5EF4-FFF2-40B4-BE49-F238E27FC236}">
                <a16:creationId xmlns:a16="http://schemas.microsoft.com/office/drawing/2014/main" id="{697448FE-FC93-4590-859A-5635D9C939CB}"/>
              </a:ext>
            </a:extLst>
          </p:cNvPr>
          <p:cNvSpPr/>
          <p:nvPr/>
        </p:nvSpPr>
        <p:spPr>
          <a:xfrm>
            <a:off x="0" y="0"/>
            <a:ext cx="191344"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711997840"/>
      </p:ext>
    </p:extLst>
  </p:cSld>
  <p:clrMapOvr>
    <a:masterClrMapping/>
  </p:clrMapOvr>
  <p:transition advTm="5937"/>
  <p:extLst>
    <p:ext uri="{3A86A75C-4F4B-4683-9AE1-C65F6400EC91}">
      <p14:laserTraceLst xmlns:p14="http://schemas.microsoft.com/office/powerpoint/2010/main">
        <p14:tracePtLst>
          <p14:tracePt t="475" x="12017375" y="2716213"/>
          <p14:tracePt t="486" x="11917363" y="2678113"/>
          <p14:tracePt t="491" x="11815763" y="2652713"/>
          <p14:tracePt t="500" x="11715750" y="2640013"/>
          <p14:tracePt t="507" x="11603038" y="2616200"/>
          <p14:tracePt t="515" x="11541125" y="2603500"/>
          <p14:tracePt t="523" x="11453813" y="2590800"/>
          <p14:tracePt t="531" x="11353800" y="2590800"/>
          <p14:tracePt t="539" x="11266488" y="2590800"/>
          <p14:tracePt t="548" x="11215688" y="2590800"/>
          <p14:tracePt t="556" x="11153775" y="2603500"/>
          <p14:tracePt t="565" x="11102975" y="2627313"/>
          <p14:tracePt t="573" x="11077575" y="2640013"/>
          <p14:tracePt t="580" x="11041063" y="2652713"/>
          <p14:tracePt t="588" x="11002963" y="2665413"/>
          <p14:tracePt t="595" x="10964863" y="2678113"/>
          <p14:tracePt t="605" x="10939463" y="2678113"/>
          <p14:tracePt t="611" x="10890250" y="2690813"/>
          <p14:tracePt t="620" x="10839450" y="2716213"/>
          <p14:tracePt t="628" x="10777538" y="2728913"/>
          <p14:tracePt t="638" x="10702925" y="2765425"/>
          <p14:tracePt t="644" x="10602913" y="2803525"/>
          <p14:tracePt t="654" x="10490200" y="2840038"/>
          <p14:tracePt t="663" x="10401300" y="2878138"/>
          <p14:tracePt t="668" x="10326688" y="2916238"/>
          <p14:tracePt t="676" x="10277475" y="2941638"/>
          <p14:tracePt t="683" x="10252075" y="2941638"/>
          <p14:tracePt t="691" x="10226675" y="2941638"/>
          <p14:tracePt t="699" x="10201275" y="2941638"/>
          <p14:tracePt t="707" x="10188575" y="2941638"/>
          <p14:tracePt t="717" x="10177463" y="2941638"/>
          <p14:tracePt t="723" x="10152063" y="2941638"/>
          <p14:tracePt t="734" x="10126663" y="2941638"/>
          <p14:tracePt t="739" x="10088563" y="2941638"/>
          <p14:tracePt t="748" x="10064750" y="2941638"/>
          <p14:tracePt t="755" x="10039350" y="2941638"/>
          <p14:tracePt t="765" x="10013950" y="2941638"/>
          <p14:tracePt t="907" x="10026650" y="2941638"/>
          <p14:tracePt t="923" x="10052050" y="2941638"/>
          <p14:tracePt t="931" x="10075863" y="2941638"/>
          <p14:tracePt t="939" x="10113963" y="2941638"/>
          <p14:tracePt t="948" x="10152063" y="2941638"/>
          <p14:tracePt t="957" x="10164763" y="2941638"/>
          <p14:tracePt t="965" x="10177463" y="2941638"/>
          <p14:tracePt t="972" x="10188575" y="2941638"/>
          <p14:tracePt t="981" x="10201275" y="2952750"/>
          <p14:tracePt t="990" x="10213975" y="2952750"/>
          <p14:tracePt t="1004" x="10226675" y="2952750"/>
          <p14:tracePt t="1020" x="10252075" y="2965450"/>
          <p14:tracePt t="1574" x="10277475" y="2965450"/>
          <p14:tracePt t="1587" x="10288588" y="2965450"/>
          <p14:tracePt t="1597" x="10301288" y="2965450"/>
          <p14:tracePt t="1608" x="10326688" y="2965450"/>
          <p14:tracePt t="1613" x="10339388" y="2965450"/>
          <p14:tracePt t="1625" x="10352088" y="2965450"/>
          <p14:tracePt t="1629" x="10377488" y="2978150"/>
          <p14:tracePt t="1645" x="10390188" y="2978150"/>
          <p14:tracePt t="1653" x="10414000" y="2990850"/>
          <p14:tracePt t="1668" x="10439400" y="2990850"/>
          <p14:tracePt t="1684" x="10452100" y="2990850"/>
          <p14:tracePt t="1691" x="10464800" y="2990850"/>
          <p14:tracePt t="1700" x="10464800" y="3003550"/>
          <p14:tracePt t="1707" x="10490200" y="3003550"/>
          <p14:tracePt t="1731" x="10502900" y="3016250"/>
          <p14:tracePt t="1755" x="10514013" y="3016250"/>
          <p14:tracePt t="1771" x="10526713" y="3016250"/>
          <p14:tracePt t="1819" x="10526713" y="3028950"/>
          <p14:tracePt t="1835" x="10539413" y="3028950"/>
          <p14:tracePt t="1852" x="10552113" y="3028950"/>
          <p14:tracePt t="2061" x="10552113" y="3041650"/>
          <p14:tracePt t="2069" x="10552113" y="3054350"/>
          <p14:tracePt t="2084" x="10539413" y="3054350"/>
          <p14:tracePt t="2093" x="10526713" y="3054350"/>
          <p14:tracePt t="2101" x="10502900" y="3054350"/>
          <p14:tracePt t="2110" x="10464800" y="3054350"/>
          <p14:tracePt t="2115" x="10426700" y="3054350"/>
          <p14:tracePt t="2123" x="10377488" y="3054350"/>
          <p14:tracePt t="2131" x="10339388" y="3041650"/>
          <p14:tracePt t="2139" x="10313988" y="3028950"/>
          <p14:tracePt t="2149" x="10288588" y="3028950"/>
          <p14:tracePt t="2157" x="10264775" y="3016250"/>
          <p14:tracePt t="2177" x="10188575" y="3003550"/>
          <p14:tracePt t="2180" x="10152063" y="3003550"/>
          <p14:tracePt t="2189" x="10126663" y="3003550"/>
          <p14:tracePt t="2195" x="10101263" y="3003550"/>
          <p14:tracePt t="2203" x="10075863" y="3003550"/>
          <p14:tracePt t="2213" x="10052050" y="3003550"/>
          <p14:tracePt t="2223" x="10039350" y="3003550"/>
          <p14:tracePt t="2228" x="10013950" y="3003550"/>
          <p14:tracePt t="2244" x="9988550" y="2990850"/>
          <p14:tracePt t="2267" x="9963150" y="2990850"/>
          <p14:tracePt t="2276" x="9952038" y="2978150"/>
          <p14:tracePt t="2292" x="9939338" y="2978150"/>
          <p14:tracePt t="2299" x="9926638" y="2978150"/>
          <p14:tracePt t="2308" x="9913938" y="2978150"/>
          <p14:tracePt t="2315" x="9901238" y="2965450"/>
          <p14:tracePt t="2332" x="9888538" y="2965450"/>
          <p14:tracePt t="2339" x="9875838" y="2965450"/>
          <p14:tracePt t="2374" x="9863138" y="2965450"/>
          <p14:tracePt t="2444" x="9852025" y="2965450"/>
          <p14:tracePt t="4932" x="9826625" y="2965450"/>
          <p14:tracePt t="4939" x="9826625" y="2952750"/>
          <p14:tracePt t="4947" x="9852025" y="2952750"/>
          <p14:tracePt t="4955" x="9913938" y="2952750"/>
          <p14:tracePt t="4964" x="10001250" y="2965450"/>
          <p14:tracePt t="4971" x="10064750" y="2978150"/>
          <p14:tracePt t="4980" x="10177463" y="2990850"/>
          <p14:tracePt t="4987" x="10226675" y="3003550"/>
          <p14:tracePt t="4996" x="10264775" y="3041650"/>
          <p14:tracePt t="5004" x="10326688" y="3054350"/>
          <p14:tracePt t="5011" x="10352088" y="3078163"/>
          <p14:tracePt t="5020" x="10390188" y="3090863"/>
          <p14:tracePt t="5028" x="10452100" y="3128963"/>
          <p14:tracePt t="5036" x="10514013" y="3154363"/>
          <p14:tracePt t="5044" x="10590213" y="3165475"/>
          <p14:tracePt t="5051" x="10690225" y="3190875"/>
          <p14:tracePt t="5059" x="10777538" y="3216275"/>
          <p14:tracePt t="5068" x="10864850" y="3241675"/>
          <p14:tracePt t="5076" x="10928350" y="3278188"/>
          <p14:tracePt t="5085" x="11002963" y="3316288"/>
          <p14:tracePt t="5092" x="11115675" y="3354388"/>
          <p14:tracePt t="5100" x="11228388" y="3378200"/>
          <p14:tracePt t="5108" x="11353800" y="3403600"/>
          <p14:tracePt t="5122" x="11428413" y="3429000"/>
          <p14:tracePt t="5123" x="11490325" y="3454400"/>
          <p14:tracePt t="5131" x="11603038" y="3479800"/>
          <p14:tracePt t="5139" x="11691938" y="3516313"/>
          <p14:tracePt t="5147" x="11779250" y="3541713"/>
          <p14:tracePt t="5155" x="11879263" y="3567113"/>
          <p14:tracePt t="5164" x="11928475" y="3579813"/>
          <p14:tracePt t="5171" x="12004675" y="3603625"/>
          <p14:tracePt t="5179" x="12079288" y="3616325"/>
          <p14:tracePt t="5189" x="12166600" y="3641725"/>
        </p14:tracePtLst>
      </p14:laserTraceLst>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CB43FA93-D81C-42BA-ACA4-5D2AF4A3D73D}"/>
              </a:ext>
            </a:extLst>
          </p:cNvPr>
          <p:cNvPicPr>
            <a:picLocks noChangeAspect="1"/>
          </p:cNvPicPr>
          <p:nvPr/>
        </p:nvPicPr>
        <p:blipFill>
          <a:blip r:embed="rId2"/>
          <a:stretch>
            <a:fillRect/>
          </a:stretch>
        </p:blipFill>
        <p:spPr>
          <a:xfrm>
            <a:off x="3556521" y="2920804"/>
            <a:ext cx="5481350" cy="2821840"/>
          </a:xfrm>
          <a:prstGeom prst="rect">
            <a:avLst/>
          </a:prstGeom>
          <a:ln>
            <a:solidFill>
              <a:schemeClr val="tx1"/>
            </a:solidFill>
          </a:ln>
        </p:spPr>
      </p:pic>
      <p:pic>
        <p:nvPicPr>
          <p:cNvPr id="17" name="Imagen 16">
            <a:extLst>
              <a:ext uri="{FF2B5EF4-FFF2-40B4-BE49-F238E27FC236}">
                <a16:creationId xmlns:a16="http://schemas.microsoft.com/office/drawing/2014/main" id="{3ABD4956-FDBD-44F8-B7D8-EBD80A3A12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7125" y="2905256"/>
            <a:ext cx="2970551" cy="1426469"/>
          </a:xfrm>
          <a:prstGeom prst="rect">
            <a:avLst/>
          </a:prstGeom>
        </p:spPr>
      </p:pic>
      <p:sp>
        <p:nvSpPr>
          <p:cNvPr id="20" name="AutoShape 2">
            <a:extLst>
              <a:ext uri="{FF2B5EF4-FFF2-40B4-BE49-F238E27FC236}">
                <a16:creationId xmlns:a16="http://schemas.microsoft.com/office/drawing/2014/main" id="{399C3D04-147D-4ABB-A115-6AB9F4A7085D}"/>
              </a:ext>
            </a:extLst>
          </p:cNvPr>
          <p:cNvSpPr>
            <a:spLocks noChangeAspect="1" noChangeArrowheads="1"/>
          </p:cNvSpPr>
          <p:nvPr/>
        </p:nvSpPr>
        <p:spPr bwMode="auto">
          <a:xfrm>
            <a:off x="4255988" y="3258666"/>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s-DO" sz="1350">
              <a:solidFill>
                <a:prstClr val="black"/>
              </a:solidFill>
              <a:latin typeface="Calibri" panose="020F0502020204030204"/>
            </a:endParaRPr>
          </a:p>
        </p:txBody>
      </p:sp>
      <p:sp>
        <p:nvSpPr>
          <p:cNvPr id="35" name="Rectángulo: esquinas redondeadas 34">
            <a:extLst>
              <a:ext uri="{FF2B5EF4-FFF2-40B4-BE49-F238E27FC236}">
                <a16:creationId xmlns:a16="http://schemas.microsoft.com/office/drawing/2014/main" id="{84A8C756-89AD-46EF-A882-7A5D945B4976}"/>
              </a:ext>
            </a:extLst>
          </p:cNvPr>
          <p:cNvSpPr/>
          <p:nvPr/>
        </p:nvSpPr>
        <p:spPr>
          <a:xfrm>
            <a:off x="3536589" y="3197607"/>
            <a:ext cx="2186128" cy="29513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55" name="Rectángulo: esquinas redondeadas 54">
            <a:extLst>
              <a:ext uri="{FF2B5EF4-FFF2-40B4-BE49-F238E27FC236}">
                <a16:creationId xmlns:a16="http://schemas.microsoft.com/office/drawing/2014/main" id="{FC6D3D75-A2C7-492D-9AC1-637A393DD749}"/>
              </a:ext>
            </a:extLst>
          </p:cNvPr>
          <p:cNvSpPr/>
          <p:nvPr/>
        </p:nvSpPr>
        <p:spPr>
          <a:xfrm>
            <a:off x="3552326" y="3618491"/>
            <a:ext cx="2441297" cy="336763"/>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56" name="Rectángulo: esquinas redondeadas 55">
            <a:extLst>
              <a:ext uri="{FF2B5EF4-FFF2-40B4-BE49-F238E27FC236}">
                <a16:creationId xmlns:a16="http://schemas.microsoft.com/office/drawing/2014/main" id="{D3499C1B-F1C6-4F3B-8344-44DDD55555E4}"/>
              </a:ext>
            </a:extLst>
          </p:cNvPr>
          <p:cNvSpPr/>
          <p:nvPr/>
        </p:nvSpPr>
        <p:spPr>
          <a:xfrm>
            <a:off x="3622004" y="3999836"/>
            <a:ext cx="2371619" cy="235208"/>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57" name="Rectángulo: esquinas redondeadas 56">
            <a:extLst>
              <a:ext uri="{FF2B5EF4-FFF2-40B4-BE49-F238E27FC236}">
                <a16:creationId xmlns:a16="http://schemas.microsoft.com/office/drawing/2014/main" id="{2378055C-894A-4C5B-9111-6E02E1139882}"/>
              </a:ext>
            </a:extLst>
          </p:cNvPr>
          <p:cNvSpPr/>
          <p:nvPr/>
        </p:nvSpPr>
        <p:spPr>
          <a:xfrm>
            <a:off x="3559298" y="4584394"/>
            <a:ext cx="2427304" cy="22443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59" name="Rectángulo: esquinas redondeadas 58">
            <a:extLst>
              <a:ext uri="{FF2B5EF4-FFF2-40B4-BE49-F238E27FC236}">
                <a16:creationId xmlns:a16="http://schemas.microsoft.com/office/drawing/2014/main" id="{E132999D-960C-4176-B77E-94EE1B96F720}"/>
              </a:ext>
            </a:extLst>
          </p:cNvPr>
          <p:cNvSpPr/>
          <p:nvPr/>
        </p:nvSpPr>
        <p:spPr>
          <a:xfrm>
            <a:off x="3551077" y="4869453"/>
            <a:ext cx="2590458" cy="281236"/>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60" name="Rectángulo: esquinas redondeadas 59">
            <a:extLst>
              <a:ext uri="{FF2B5EF4-FFF2-40B4-BE49-F238E27FC236}">
                <a16:creationId xmlns:a16="http://schemas.microsoft.com/office/drawing/2014/main" id="{4646518D-BFBE-4A94-B756-ABDC250101C1}"/>
              </a:ext>
            </a:extLst>
          </p:cNvPr>
          <p:cNvSpPr/>
          <p:nvPr/>
        </p:nvSpPr>
        <p:spPr>
          <a:xfrm>
            <a:off x="3551077" y="5170094"/>
            <a:ext cx="5490990" cy="478040"/>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34" name="フリーフォーム 14">
            <a:extLst>
              <a:ext uri="{FF2B5EF4-FFF2-40B4-BE49-F238E27FC236}">
                <a16:creationId xmlns:a16="http://schemas.microsoft.com/office/drawing/2014/main" id="{04B23876-D522-4113-94E5-AC5F058BB88E}"/>
              </a:ext>
            </a:extLst>
          </p:cNvPr>
          <p:cNvSpPr/>
          <p:nvPr/>
        </p:nvSpPr>
        <p:spPr>
          <a:xfrm rot="3557960" flipV="1">
            <a:off x="2567155" y="4093004"/>
            <a:ext cx="1252467" cy="273575"/>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61" name="フリーフォーム 14">
            <a:extLst>
              <a:ext uri="{FF2B5EF4-FFF2-40B4-BE49-F238E27FC236}">
                <a16:creationId xmlns:a16="http://schemas.microsoft.com/office/drawing/2014/main" id="{4099DE5F-1A84-4E6B-B954-C746CB9187AC}"/>
              </a:ext>
            </a:extLst>
          </p:cNvPr>
          <p:cNvSpPr/>
          <p:nvPr/>
        </p:nvSpPr>
        <p:spPr>
          <a:xfrm rot="20140132" flipV="1">
            <a:off x="2771720" y="5455655"/>
            <a:ext cx="1622202" cy="944830"/>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62" name="フリーフォーム 14">
            <a:extLst>
              <a:ext uri="{FF2B5EF4-FFF2-40B4-BE49-F238E27FC236}">
                <a16:creationId xmlns:a16="http://schemas.microsoft.com/office/drawing/2014/main" id="{B347DA81-D448-454E-BE73-EBEE2A213ECB}"/>
              </a:ext>
            </a:extLst>
          </p:cNvPr>
          <p:cNvSpPr/>
          <p:nvPr/>
        </p:nvSpPr>
        <p:spPr>
          <a:xfrm rot="2810621" flipV="1">
            <a:off x="1969027" y="4132154"/>
            <a:ext cx="1807093" cy="603178"/>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33" name="フリーフォーム 14">
            <a:extLst>
              <a:ext uri="{FF2B5EF4-FFF2-40B4-BE49-F238E27FC236}">
                <a16:creationId xmlns:a16="http://schemas.microsoft.com/office/drawing/2014/main" id="{C32FBAEC-BB80-480F-BECA-7671B76DD249}"/>
              </a:ext>
            </a:extLst>
          </p:cNvPr>
          <p:cNvSpPr/>
          <p:nvPr/>
        </p:nvSpPr>
        <p:spPr>
          <a:xfrm rot="4580760">
            <a:off x="3881326" y="2391839"/>
            <a:ext cx="1083479" cy="407351"/>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63" name="フリーフォーム 14">
            <a:extLst>
              <a:ext uri="{FF2B5EF4-FFF2-40B4-BE49-F238E27FC236}">
                <a16:creationId xmlns:a16="http://schemas.microsoft.com/office/drawing/2014/main" id="{10B87AD5-336D-47F7-AB7C-7EC0D88BBAB9}"/>
              </a:ext>
            </a:extLst>
          </p:cNvPr>
          <p:cNvSpPr/>
          <p:nvPr/>
        </p:nvSpPr>
        <p:spPr>
          <a:xfrm rot="5400000">
            <a:off x="4205766" y="2683323"/>
            <a:ext cx="1703965" cy="275123"/>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64" name="フリーフォーム 14">
            <a:extLst>
              <a:ext uri="{FF2B5EF4-FFF2-40B4-BE49-F238E27FC236}">
                <a16:creationId xmlns:a16="http://schemas.microsoft.com/office/drawing/2014/main" id="{C5961886-4B02-4D90-B048-60EDC6937FA4}"/>
              </a:ext>
            </a:extLst>
          </p:cNvPr>
          <p:cNvSpPr/>
          <p:nvPr/>
        </p:nvSpPr>
        <p:spPr>
          <a:xfrm rot="4053637" flipV="1">
            <a:off x="1870478" y="2677212"/>
            <a:ext cx="2342749" cy="302051"/>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65" name="フリーフォーム 14">
            <a:extLst>
              <a:ext uri="{FF2B5EF4-FFF2-40B4-BE49-F238E27FC236}">
                <a16:creationId xmlns:a16="http://schemas.microsoft.com/office/drawing/2014/main" id="{0706744D-D5A6-484D-B4A4-E332A88B287A}"/>
              </a:ext>
            </a:extLst>
          </p:cNvPr>
          <p:cNvSpPr/>
          <p:nvPr/>
        </p:nvSpPr>
        <p:spPr>
          <a:xfrm rot="7027293">
            <a:off x="4803583" y="2886604"/>
            <a:ext cx="2294307" cy="701788"/>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pic>
        <p:nvPicPr>
          <p:cNvPr id="3" name="Imagen 2">
            <a:extLst>
              <a:ext uri="{FF2B5EF4-FFF2-40B4-BE49-F238E27FC236}">
                <a16:creationId xmlns:a16="http://schemas.microsoft.com/office/drawing/2014/main" id="{089952C7-68E0-4D2F-8B37-19939BB438BC}"/>
              </a:ext>
            </a:extLst>
          </p:cNvPr>
          <p:cNvPicPr>
            <a:picLocks noChangeAspect="1"/>
          </p:cNvPicPr>
          <p:nvPr/>
        </p:nvPicPr>
        <p:blipFill>
          <a:blip r:embed="rId4"/>
          <a:stretch>
            <a:fillRect/>
          </a:stretch>
        </p:blipFill>
        <p:spPr>
          <a:xfrm>
            <a:off x="1073418" y="786749"/>
            <a:ext cx="1911851" cy="2019912"/>
          </a:xfrm>
          <a:prstGeom prst="rect">
            <a:avLst/>
          </a:prstGeom>
        </p:spPr>
      </p:pic>
      <p:pic>
        <p:nvPicPr>
          <p:cNvPr id="4" name="Imagen 3">
            <a:extLst>
              <a:ext uri="{FF2B5EF4-FFF2-40B4-BE49-F238E27FC236}">
                <a16:creationId xmlns:a16="http://schemas.microsoft.com/office/drawing/2014/main" id="{02631CE1-2D15-477A-B33C-4E220633796E}"/>
              </a:ext>
            </a:extLst>
          </p:cNvPr>
          <p:cNvPicPr>
            <a:picLocks noChangeAspect="1"/>
          </p:cNvPicPr>
          <p:nvPr/>
        </p:nvPicPr>
        <p:blipFill>
          <a:blip r:embed="rId5"/>
          <a:stretch>
            <a:fillRect/>
          </a:stretch>
        </p:blipFill>
        <p:spPr>
          <a:xfrm>
            <a:off x="3917109" y="784355"/>
            <a:ext cx="2232637" cy="1973780"/>
          </a:xfrm>
          <a:prstGeom prst="rect">
            <a:avLst/>
          </a:prstGeom>
        </p:spPr>
      </p:pic>
      <p:sp>
        <p:nvSpPr>
          <p:cNvPr id="25" name="Rectángulo: esquinas redondeadas 24">
            <a:extLst>
              <a:ext uri="{FF2B5EF4-FFF2-40B4-BE49-F238E27FC236}">
                <a16:creationId xmlns:a16="http://schemas.microsoft.com/office/drawing/2014/main" id="{794DBA1D-5419-4D83-B171-8CDA8A720419}"/>
              </a:ext>
            </a:extLst>
          </p:cNvPr>
          <p:cNvSpPr/>
          <p:nvPr/>
        </p:nvSpPr>
        <p:spPr>
          <a:xfrm>
            <a:off x="7157575" y="3139892"/>
            <a:ext cx="1409459" cy="403408"/>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26" name="フリーフォーム 14">
            <a:extLst>
              <a:ext uri="{FF2B5EF4-FFF2-40B4-BE49-F238E27FC236}">
                <a16:creationId xmlns:a16="http://schemas.microsoft.com/office/drawing/2014/main" id="{A1965C18-7356-4AF8-8929-3872A4211A98}"/>
              </a:ext>
            </a:extLst>
          </p:cNvPr>
          <p:cNvSpPr/>
          <p:nvPr/>
        </p:nvSpPr>
        <p:spPr>
          <a:xfrm rot="8273841">
            <a:off x="7460757" y="2380278"/>
            <a:ext cx="1419538" cy="401075"/>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27" name="CuadroTexto 26">
            <a:extLst>
              <a:ext uri="{FF2B5EF4-FFF2-40B4-BE49-F238E27FC236}">
                <a16:creationId xmlns:a16="http://schemas.microsoft.com/office/drawing/2014/main" id="{2BB5678F-4C70-45FC-81C4-C676AA984E49}"/>
              </a:ext>
            </a:extLst>
          </p:cNvPr>
          <p:cNvSpPr txBox="1"/>
          <p:nvPr/>
        </p:nvSpPr>
        <p:spPr>
          <a:xfrm>
            <a:off x="3838991" y="1318575"/>
            <a:ext cx="2552942" cy="73866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s-ES" sz="1400" dirty="0">
                <a:solidFill>
                  <a:srgbClr val="FF0000"/>
                </a:solidFill>
              </a:rPr>
              <a:t>PMD03-F03 Listado demandas y detalles de las demandas.xlsx</a:t>
            </a:r>
          </a:p>
        </p:txBody>
      </p:sp>
      <p:sp>
        <p:nvSpPr>
          <p:cNvPr id="29" name="CuadroTexto 28">
            <a:extLst>
              <a:ext uri="{FF2B5EF4-FFF2-40B4-BE49-F238E27FC236}">
                <a16:creationId xmlns:a16="http://schemas.microsoft.com/office/drawing/2014/main" id="{CAB305F5-2C7F-4282-B5E5-D061B25748FC}"/>
              </a:ext>
            </a:extLst>
          </p:cNvPr>
          <p:cNvSpPr txBox="1"/>
          <p:nvPr/>
        </p:nvSpPr>
        <p:spPr>
          <a:xfrm>
            <a:off x="834219" y="1330936"/>
            <a:ext cx="2514011" cy="738664"/>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s-ES" sz="1400" dirty="0">
                <a:solidFill>
                  <a:srgbClr val="FF0000"/>
                </a:solidFill>
              </a:rPr>
              <a:t>PMD04-F02 Matriz de líneas y objetivos estratégicos.xlsx</a:t>
            </a:r>
          </a:p>
        </p:txBody>
      </p:sp>
      <p:sp>
        <p:nvSpPr>
          <p:cNvPr id="36" name="CuadroTexto 35">
            <a:extLst>
              <a:ext uri="{FF2B5EF4-FFF2-40B4-BE49-F238E27FC236}">
                <a16:creationId xmlns:a16="http://schemas.microsoft.com/office/drawing/2014/main" id="{4AD1289F-A464-407E-ABF8-75BAC2784840}"/>
              </a:ext>
            </a:extLst>
          </p:cNvPr>
          <p:cNvSpPr txBox="1"/>
          <p:nvPr/>
        </p:nvSpPr>
        <p:spPr>
          <a:xfrm>
            <a:off x="514032" y="3249157"/>
            <a:ext cx="2715553" cy="954107"/>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r>
              <a:rPr lang="es-ES" sz="1400" dirty="0">
                <a:solidFill>
                  <a:srgbClr val="FF0000"/>
                </a:solidFill>
              </a:rPr>
              <a:t>PMD05-F02  Matriz de clasificación de demandas según su competencia por eje.xlsx</a:t>
            </a:r>
          </a:p>
        </p:txBody>
      </p:sp>
      <p:pic>
        <p:nvPicPr>
          <p:cNvPr id="30" name="Imagen 29">
            <a:extLst>
              <a:ext uri="{FF2B5EF4-FFF2-40B4-BE49-F238E27FC236}">
                <a16:creationId xmlns:a16="http://schemas.microsoft.com/office/drawing/2014/main" id="{524F00AC-2A2E-445A-85FE-A87684999CDE}"/>
              </a:ext>
            </a:extLst>
          </p:cNvPr>
          <p:cNvPicPr>
            <a:picLocks noChangeAspect="1"/>
          </p:cNvPicPr>
          <p:nvPr/>
        </p:nvPicPr>
        <p:blipFill>
          <a:blip r:embed="rId6"/>
          <a:stretch>
            <a:fillRect/>
          </a:stretch>
        </p:blipFill>
        <p:spPr>
          <a:xfrm>
            <a:off x="6846212" y="463716"/>
            <a:ext cx="2913898" cy="2195481"/>
          </a:xfrm>
          <a:prstGeom prst="rect">
            <a:avLst/>
          </a:prstGeom>
        </p:spPr>
      </p:pic>
      <p:sp>
        <p:nvSpPr>
          <p:cNvPr id="38" name="フリーフォーム 14">
            <a:extLst>
              <a:ext uri="{FF2B5EF4-FFF2-40B4-BE49-F238E27FC236}">
                <a16:creationId xmlns:a16="http://schemas.microsoft.com/office/drawing/2014/main" id="{75EF0CBF-1A35-4EAF-B15E-C3E2A1A0FFF7}"/>
              </a:ext>
            </a:extLst>
          </p:cNvPr>
          <p:cNvSpPr/>
          <p:nvPr/>
        </p:nvSpPr>
        <p:spPr>
          <a:xfrm rot="8273841">
            <a:off x="7760390" y="2546582"/>
            <a:ext cx="1610180" cy="960814"/>
          </a:xfrm>
          <a:custGeom>
            <a:avLst/>
            <a:gdLst>
              <a:gd name="connsiteX0" fmla="*/ 0 w 3222702"/>
              <a:gd name="connsiteY0" fmla="*/ 602166 h 602166"/>
              <a:gd name="connsiteX1" fmla="*/ 1572322 w 3222702"/>
              <a:gd name="connsiteY1" fmla="*/ 0 h 602166"/>
              <a:gd name="connsiteX2" fmla="*/ 3222702 w 3222702"/>
              <a:gd name="connsiteY2" fmla="*/ 579864 h 602166"/>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192 h 602192"/>
              <a:gd name="connsiteX1" fmla="*/ 1572322 w 3222702"/>
              <a:gd name="connsiteY1" fmla="*/ 26 h 602192"/>
              <a:gd name="connsiteX2" fmla="*/ 3222702 w 3222702"/>
              <a:gd name="connsiteY2" fmla="*/ 579890 h 602192"/>
              <a:gd name="connsiteX0" fmla="*/ 0 w 3222702"/>
              <a:gd name="connsiteY0" fmla="*/ 602207 h 602207"/>
              <a:gd name="connsiteX1" fmla="*/ 1572322 w 3222702"/>
              <a:gd name="connsiteY1" fmla="*/ 41 h 602207"/>
              <a:gd name="connsiteX2" fmla="*/ 3222702 w 3222702"/>
              <a:gd name="connsiteY2" fmla="*/ 579905 h 602207"/>
              <a:gd name="connsiteX0" fmla="*/ 0 w 3222702"/>
              <a:gd name="connsiteY0" fmla="*/ 635656 h 635656"/>
              <a:gd name="connsiteX1" fmla="*/ 1639229 w 3222702"/>
              <a:gd name="connsiteY1" fmla="*/ 36 h 635656"/>
              <a:gd name="connsiteX2" fmla="*/ 3222702 w 3222702"/>
              <a:gd name="connsiteY2" fmla="*/ 613354 h 635656"/>
              <a:gd name="connsiteX0" fmla="*/ 0 w 3222702"/>
              <a:gd name="connsiteY0" fmla="*/ 635700 h 669155"/>
              <a:gd name="connsiteX1" fmla="*/ 1639229 w 3222702"/>
              <a:gd name="connsiteY1" fmla="*/ 80 h 669155"/>
              <a:gd name="connsiteX2" fmla="*/ 3222702 w 3222702"/>
              <a:gd name="connsiteY2" fmla="*/ 669155 h 669155"/>
              <a:gd name="connsiteX0" fmla="*/ 0 w 3222702"/>
              <a:gd name="connsiteY0" fmla="*/ 591111 h 624566"/>
              <a:gd name="connsiteX1" fmla="*/ 1583473 w 3222702"/>
              <a:gd name="connsiteY1" fmla="*/ 96 h 624566"/>
              <a:gd name="connsiteX2" fmla="*/ 3222702 w 3222702"/>
              <a:gd name="connsiteY2" fmla="*/ 624566 h 624566"/>
              <a:gd name="connsiteX0" fmla="*/ 0 w 3117891"/>
              <a:gd name="connsiteY0" fmla="*/ 592543 h 592543"/>
              <a:gd name="connsiteX1" fmla="*/ 1583473 w 3117891"/>
              <a:gd name="connsiteY1" fmla="*/ 1528 h 592543"/>
              <a:gd name="connsiteX2" fmla="*/ 3117891 w 3117891"/>
              <a:gd name="connsiteY2" fmla="*/ 478634 h 592543"/>
              <a:gd name="connsiteX0" fmla="*/ 0 w 3117891"/>
              <a:gd name="connsiteY0" fmla="*/ 592388 h 592388"/>
              <a:gd name="connsiteX1" fmla="*/ 1583473 w 3117891"/>
              <a:gd name="connsiteY1" fmla="*/ 1373 h 592388"/>
              <a:gd name="connsiteX2" fmla="*/ 3117891 w 3117891"/>
              <a:gd name="connsiteY2" fmla="*/ 478479 h 592388"/>
              <a:gd name="connsiteX0" fmla="*/ 0 w 3117891"/>
              <a:gd name="connsiteY0" fmla="*/ 438119 h 438119"/>
              <a:gd name="connsiteX1" fmla="*/ 1383379 w 3117891"/>
              <a:gd name="connsiteY1" fmla="*/ 4994 h 438119"/>
              <a:gd name="connsiteX2" fmla="*/ 3117891 w 3117891"/>
              <a:gd name="connsiteY2" fmla="*/ 324210 h 438119"/>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35004 h 435004"/>
              <a:gd name="connsiteX1" fmla="*/ 1383379 w 3117891"/>
              <a:gd name="connsiteY1" fmla="*/ 1879 h 435004"/>
              <a:gd name="connsiteX2" fmla="*/ 3117891 w 3117891"/>
              <a:gd name="connsiteY2" fmla="*/ 321095 h 435004"/>
              <a:gd name="connsiteX0" fmla="*/ 0 w 3117891"/>
              <a:gd name="connsiteY0" fmla="*/ 424620 h 424620"/>
              <a:gd name="connsiteX1" fmla="*/ 1526304 w 3117891"/>
              <a:gd name="connsiteY1" fmla="*/ 2021 h 424620"/>
              <a:gd name="connsiteX2" fmla="*/ 3117891 w 3117891"/>
              <a:gd name="connsiteY2" fmla="*/ 310711 h 424620"/>
            </a:gdLst>
            <a:ahLst/>
            <a:cxnLst>
              <a:cxn ang="0">
                <a:pos x="connsiteX0" y="connsiteY0"/>
              </a:cxn>
              <a:cxn ang="0">
                <a:pos x="connsiteX1" y="connsiteY1"/>
              </a:cxn>
              <a:cxn ang="0">
                <a:pos x="connsiteX2" y="connsiteY2"/>
              </a:cxn>
            </a:cxnLst>
            <a:rect l="l" t="t" r="r" b="b"/>
            <a:pathLst>
              <a:path w="3117891" h="424620">
                <a:moveTo>
                  <a:pt x="0" y="424620"/>
                </a:moveTo>
                <a:cubicBezTo>
                  <a:pt x="396575" y="162515"/>
                  <a:pt x="1006656" y="21006"/>
                  <a:pt x="1526304" y="2021"/>
                </a:cubicBezTo>
                <a:cubicBezTo>
                  <a:pt x="2045952" y="-16964"/>
                  <a:pt x="2741524" y="98769"/>
                  <a:pt x="3117891" y="310711"/>
                </a:cubicBezTo>
              </a:path>
            </a:pathLst>
          </a:custGeom>
          <a:noFill/>
          <a:ln w="38100">
            <a:solidFill>
              <a:schemeClr val="tx1"/>
            </a:solidFill>
            <a:prstDash val="sysDash"/>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350">
              <a:solidFill>
                <a:prstClr val="white"/>
              </a:solidFill>
              <a:latin typeface="Calibri" panose="020F0502020204030204"/>
            </a:endParaRPr>
          </a:p>
        </p:txBody>
      </p:sp>
      <p:sp>
        <p:nvSpPr>
          <p:cNvPr id="37" name="CuadroTexto 36">
            <a:extLst>
              <a:ext uri="{FF2B5EF4-FFF2-40B4-BE49-F238E27FC236}">
                <a16:creationId xmlns:a16="http://schemas.microsoft.com/office/drawing/2014/main" id="{D6A6E025-2118-49D8-B287-0E888D811BF2}"/>
              </a:ext>
            </a:extLst>
          </p:cNvPr>
          <p:cNvSpPr txBox="1"/>
          <p:nvPr/>
        </p:nvSpPr>
        <p:spPr>
          <a:xfrm>
            <a:off x="6939945" y="1115356"/>
            <a:ext cx="2201051" cy="1204197"/>
          </a:xfrm>
          <a:prstGeom prst="rect">
            <a:avLst/>
          </a:prstGeom>
          <a:solidFill>
            <a:schemeClr val="bg1"/>
          </a:solidFill>
        </p:spPr>
        <p:txBody>
          <a:bodyPr wrap="square">
            <a:spAutoFit/>
          </a:bodyPr>
          <a:lstStyle/>
          <a:p>
            <a:r>
              <a:rPr lang="es-ES" sz="1400" dirty="0">
                <a:solidFill>
                  <a:srgbClr val="FF0000"/>
                </a:solidFill>
              </a:rPr>
              <a:t>PMD05-F03 Matriz de priorización y resultados de demandas Locales por eje.xlsx</a:t>
            </a:r>
          </a:p>
        </p:txBody>
      </p:sp>
      <p:pic>
        <p:nvPicPr>
          <p:cNvPr id="2" name="Imagen 1">
            <a:extLst>
              <a:ext uri="{FF2B5EF4-FFF2-40B4-BE49-F238E27FC236}">
                <a16:creationId xmlns:a16="http://schemas.microsoft.com/office/drawing/2014/main" id="{C2A034B6-FD64-4573-A34C-61DE5E48FE14}"/>
              </a:ext>
            </a:extLst>
          </p:cNvPr>
          <p:cNvPicPr>
            <a:picLocks noChangeAspect="1"/>
          </p:cNvPicPr>
          <p:nvPr/>
        </p:nvPicPr>
        <p:blipFill>
          <a:blip r:embed="rId7"/>
          <a:stretch>
            <a:fillRect/>
          </a:stretch>
        </p:blipFill>
        <p:spPr>
          <a:xfrm>
            <a:off x="560355" y="4746718"/>
            <a:ext cx="2354893" cy="1608342"/>
          </a:xfrm>
          <a:prstGeom prst="rect">
            <a:avLst/>
          </a:prstGeom>
          <a:ln>
            <a:solidFill>
              <a:schemeClr val="accent1"/>
            </a:solidFill>
          </a:ln>
        </p:spPr>
      </p:pic>
      <p:sp>
        <p:nvSpPr>
          <p:cNvPr id="39" name="CuadroTexto 38">
            <a:extLst>
              <a:ext uri="{FF2B5EF4-FFF2-40B4-BE49-F238E27FC236}">
                <a16:creationId xmlns:a16="http://schemas.microsoft.com/office/drawing/2014/main" id="{513A1590-1E78-40CE-A933-6D7E77178C37}"/>
              </a:ext>
            </a:extLst>
          </p:cNvPr>
          <p:cNvSpPr txBox="1"/>
          <p:nvPr/>
        </p:nvSpPr>
        <p:spPr>
          <a:xfrm>
            <a:off x="560355" y="128300"/>
            <a:ext cx="7448117" cy="646331"/>
          </a:xfrm>
          <a:prstGeom prst="rect">
            <a:avLst/>
          </a:prstGeom>
          <a:noFill/>
        </p:spPr>
        <p:txBody>
          <a:bodyPr wrap="square">
            <a:spAutoFit/>
          </a:bodyPr>
          <a:lstStyle/>
          <a:p>
            <a:r>
              <a:rPr lang="es-ES" b="1" dirty="0">
                <a:latin typeface="Century Gothic" panose="020B0502020202020204" pitchFamily="34" charset="0"/>
              </a:rPr>
              <a:t>PMD06-F03 FORMATO DE FICHA TÉCNICA DE DEMANDA COORDINADAS</a:t>
            </a:r>
          </a:p>
        </p:txBody>
      </p:sp>
      <p:sp>
        <p:nvSpPr>
          <p:cNvPr id="32" name="Rectángulo 31">
            <a:extLst>
              <a:ext uri="{FF2B5EF4-FFF2-40B4-BE49-F238E27FC236}">
                <a16:creationId xmlns:a16="http://schemas.microsoft.com/office/drawing/2014/main" id="{0C85EE54-F921-47C4-BE5A-8E5CD79D8B73}"/>
              </a:ext>
            </a:extLst>
          </p:cNvPr>
          <p:cNvSpPr/>
          <p:nvPr/>
        </p:nvSpPr>
        <p:spPr>
          <a:xfrm>
            <a:off x="0" y="0"/>
            <a:ext cx="191344"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17352711"/>
      </p:ext>
    </p:extLst>
  </p:cSld>
  <p:clrMapOvr>
    <a:masterClrMapping/>
  </p:clrMapOvr>
  <mc:AlternateContent xmlns:mc="http://schemas.openxmlformats.org/markup-compatibility/2006" xmlns:p14="http://schemas.microsoft.com/office/powerpoint/2010/main">
    <mc:Choice Requires="p14">
      <p:transition spd="slow" p14:dur="2000" advTm="58734"/>
    </mc:Choice>
    <mc:Fallback xmlns="">
      <p:transition spd="slow" advTm="58734"/>
    </mc:Fallback>
  </mc:AlternateContent>
  <p:extLst>
    <p:ext uri="{3A86A75C-4F4B-4683-9AE1-C65F6400EC91}">
      <p14:laserTraceLst xmlns:p14="http://schemas.microsoft.com/office/powerpoint/2010/main">
        <p14:tracePtLst>
          <p14:tracePt t="58" x="6708775" y="338138"/>
          <p14:tracePt t="315" x="6721475" y="338138"/>
          <p14:tracePt t="339" x="6734175" y="338138"/>
          <p14:tracePt t="347" x="6734175" y="325438"/>
          <p14:tracePt t="363" x="6759575" y="325438"/>
          <p14:tracePt t="395" x="6772275" y="312738"/>
          <p14:tracePt t="403" x="6784975" y="312738"/>
          <p14:tracePt t="435" x="6797675" y="312738"/>
          <p14:tracePt t="635" x="6808788" y="300038"/>
          <p14:tracePt t="898" x="6821488" y="300038"/>
          <p14:tracePt t="906" x="6834188" y="300038"/>
          <p14:tracePt t="914" x="6846888" y="300038"/>
          <p14:tracePt t="922" x="6884988" y="300038"/>
          <p14:tracePt t="930" x="6910388" y="300038"/>
          <p14:tracePt t="938" x="6921500" y="300038"/>
          <p14:tracePt t="946" x="6946900" y="300038"/>
          <p14:tracePt t="955" x="6959600" y="300038"/>
          <p14:tracePt t="971" x="6985000" y="312738"/>
          <p14:tracePt t="1154" x="6972300" y="312738"/>
          <p14:tracePt t="1162" x="6959600" y="312738"/>
          <p14:tracePt t="1170" x="6946900" y="312738"/>
          <p14:tracePt t="1189" x="6921500" y="312738"/>
          <p14:tracePt t="1206" x="6910388" y="312738"/>
          <p14:tracePt t="1211" x="6897688" y="312738"/>
          <p14:tracePt t="1227" x="6884988" y="312738"/>
          <p14:tracePt t="1347" x="6897688" y="325438"/>
          <p14:tracePt t="1355" x="6910388" y="325438"/>
          <p14:tracePt t="1363" x="6921500" y="325438"/>
          <p14:tracePt t="1372" x="6946900" y="325438"/>
          <p14:tracePt t="1380" x="6959600" y="325438"/>
          <p14:tracePt t="1387" x="6985000" y="325438"/>
          <p14:tracePt t="1395" x="7010400" y="338138"/>
          <p14:tracePt t="1404" x="7034213" y="350838"/>
          <p14:tracePt t="1412" x="7072313" y="350838"/>
          <p14:tracePt t="1419" x="7110413" y="363538"/>
          <p14:tracePt t="1426" x="7146925" y="363538"/>
          <p14:tracePt t="1435" x="7159625" y="363538"/>
          <p14:tracePt t="1442" x="7159625" y="374650"/>
          <p14:tracePt t="1490" x="7185025" y="374650"/>
          <p14:tracePt t="1563" x="7159625" y="374650"/>
          <p14:tracePt t="1587" x="7146925" y="374650"/>
          <p14:tracePt t="1595" x="7134225" y="374650"/>
          <p14:tracePt t="1603" x="7123113" y="374650"/>
          <p14:tracePt t="1611" x="7110413" y="374650"/>
          <p14:tracePt t="1770" x="7097713" y="387350"/>
          <p14:tracePt t="1795" x="7110413" y="387350"/>
          <p14:tracePt t="1826" x="7134225" y="387350"/>
          <p14:tracePt t="2035" x="7123113" y="387350"/>
          <p14:tracePt t="2059" x="7110413" y="387350"/>
          <p14:tracePt t="2082" x="7097713" y="387350"/>
          <p14:tracePt t="2131" x="7085013" y="387350"/>
          <p14:tracePt t="3740" x="7072313" y="387350"/>
          <p14:tracePt t="3747" x="7059613" y="387350"/>
          <p14:tracePt t="3762" x="7046913" y="374650"/>
          <p14:tracePt t="3803" x="7034213" y="374650"/>
          <p14:tracePt t="3820" x="7021513" y="363538"/>
          <p14:tracePt t="3915" x="7010400" y="350838"/>
          <p14:tracePt t="3939" x="6997700" y="350838"/>
          <p14:tracePt t="3947" x="6985000" y="350838"/>
          <p14:tracePt t="3955" x="6972300" y="338138"/>
          <p14:tracePt t="3962" x="6959600" y="338138"/>
          <p14:tracePt t="3971" x="6934200" y="338138"/>
          <p14:tracePt t="3979" x="6859588" y="338138"/>
          <p14:tracePt t="3987" x="6708775" y="338138"/>
          <p14:tracePt t="3994" x="6584950" y="338138"/>
          <p14:tracePt t="4003" x="6446838" y="338138"/>
          <p14:tracePt t="4012" x="6270625" y="312738"/>
          <p14:tracePt t="4021" x="6083300" y="300038"/>
          <p14:tracePt t="4029" x="5895975" y="300038"/>
          <p14:tracePt t="4035" x="5719763" y="287338"/>
          <p14:tracePt t="4042" x="5532438" y="287338"/>
          <p14:tracePt t="4050" x="5383213" y="274638"/>
          <p14:tracePt t="4058" x="5232400" y="250825"/>
          <p14:tracePt t="4066" x="5119688" y="238125"/>
          <p14:tracePt t="4074" x="4968875" y="225425"/>
          <p14:tracePt t="4082" x="4794250" y="212725"/>
          <p14:tracePt t="4091" x="4619625" y="212725"/>
          <p14:tracePt t="4100" x="4418013" y="212725"/>
          <p14:tracePt t="4110" x="4230688" y="212725"/>
          <p14:tracePt t="4116" x="4005263" y="212725"/>
          <p14:tracePt t="4126" x="3756025" y="212725"/>
          <p14:tracePt t="4132" x="3554413" y="212725"/>
          <p14:tracePt t="4138" x="3379788" y="212725"/>
          <p14:tracePt t="4147" x="3254375" y="225425"/>
          <p14:tracePt t="4155" x="3116263" y="225425"/>
          <p14:tracePt t="4162" x="2979738" y="225425"/>
          <p14:tracePt t="4170" x="2867025" y="238125"/>
          <p14:tracePt t="4179" x="2741613" y="250825"/>
          <p14:tracePt t="4188" x="2628900" y="263525"/>
          <p14:tracePt t="4194" x="2541588" y="263525"/>
          <p14:tracePt t="4202" x="2478088" y="263525"/>
          <p14:tracePt t="4210" x="2390775" y="263525"/>
          <p14:tracePt t="4219" x="2328863" y="263525"/>
          <p14:tracePt t="4226" x="2252663" y="263525"/>
          <p14:tracePt t="4235" x="2190750" y="263525"/>
          <p14:tracePt t="4242" x="2116138" y="274638"/>
          <p14:tracePt t="4251" x="2039938" y="312738"/>
          <p14:tracePt t="4258" x="1990725" y="325438"/>
          <p14:tracePt t="4266" x="1939925" y="325438"/>
          <p14:tracePt t="4274" x="1903413" y="325438"/>
          <p14:tracePt t="4283" x="1839913" y="325438"/>
          <p14:tracePt t="4290" x="1752600" y="325438"/>
          <p14:tracePt t="4298" x="1689100" y="325438"/>
          <p14:tracePt t="4307" x="1639888" y="325438"/>
          <p14:tracePt t="4314" x="1601788" y="325438"/>
          <p14:tracePt t="4323" x="1565275" y="325438"/>
          <p14:tracePt t="4331" x="1527175" y="338138"/>
          <p14:tracePt t="4339" x="1465263" y="350838"/>
          <p14:tracePt t="4346" x="1439863" y="350838"/>
          <p14:tracePt t="4354" x="1414463" y="350838"/>
          <p14:tracePt t="4362" x="1389063" y="350838"/>
          <p14:tracePt t="4370" x="1363663" y="350838"/>
          <p14:tracePt t="4378" x="1339850" y="350838"/>
          <p14:tracePt t="4386" x="1327150" y="350838"/>
          <p14:tracePt t="4394" x="1314450" y="350838"/>
          <p14:tracePt t="4403" x="1301750" y="350838"/>
          <p14:tracePt t="4411" x="1289050" y="350838"/>
          <p14:tracePt t="4418" x="1276350" y="350838"/>
          <p14:tracePt t="4426" x="1252538" y="350838"/>
          <p14:tracePt t="4435" x="1239838" y="350838"/>
          <p14:tracePt t="4442" x="1214438" y="350838"/>
          <p14:tracePt t="4450" x="1189038" y="350838"/>
          <p14:tracePt t="4458" x="1150938" y="350838"/>
          <p14:tracePt t="4466" x="1101725" y="350838"/>
          <p14:tracePt t="4475" x="1076325" y="350838"/>
          <p14:tracePt t="4482" x="1038225" y="350838"/>
          <p14:tracePt t="4491" x="989013" y="350838"/>
          <p14:tracePt t="4498" x="950913" y="350838"/>
          <p14:tracePt t="4506" x="914400" y="350838"/>
          <p14:tracePt t="4516" x="889000" y="350838"/>
          <p14:tracePt t="4526" x="863600" y="350838"/>
          <p14:tracePt t="4532" x="825500" y="350838"/>
          <p14:tracePt t="4543" x="801688" y="338138"/>
          <p14:tracePt t="4548" x="776288" y="338138"/>
          <p14:tracePt t="4556" x="763588" y="338138"/>
          <p14:tracePt t="4563" x="738188" y="338138"/>
          <p14:tracePt t="4571" x="738188" y="325438"/>
          <p14:tracePt t="4578" x="725488" y="312738"/>
          <p14:tracePt t="4587" x="712788" y="312738"/>
          <p14:tracePt t="4610" x="701675" y="312738"/>
          <p14:tracePt t="4618" x="688975" y="312738"/>
          <p14:tracePt t="4634" x="676275" y="312738"/>
          <p14:tracePt t="4651" x="663575" y="312738"/>
          <p14:tracePt t="4667" x="650875" y="300038"/>
          <p14:tracePt t="4683" x="625475" y="300038"/>
          <p14:tracePt t="4691" x="612775" y="287338"/>
          <p14:tracePt t="4699" x="600075" y="287338"/>
          <p14:tracePt t="4706" x="576263" y="287338"/>
          <p14:tracePt t="4716" x="563563" y="287338"/>
          <p14:tracePt t="4726" x="525463" y="287338"/>
          <p14:tracePt t="4732" x="512763" y="287338"/>
          <p14:tracePt t="4740" x="500063" y="287338"/>
          <p14:tracePt t="4764" x="476250" y="287338"/>
          <p14:tracePt t="5355" x="476250" y="300038"/>
          <p14:tracePt t="5386" x="476250" y="312738"/>
          <p14:tracePt t="5410" x="476250" y="325438"/>
          <p14:tracePt t="5458" x="463550" y="338138"/>
          <p14:tracePt t="5515" x="450850" y="338138"/>
          <p14:tracePt t="5611" x="438150" y="338138"/>
          <p14:tracePt t="5763" x="425450" y="338138"/>
          <p14:tracePt t="5796" x="425450" y="350838"/>
          <p14:tracePt t="7627" x="438150" y="350838"/>
          <p14:tracePt t="7635" x="450850" y="350838"/>
          <p14:tracePt t="12387" x="463550" y="350838"/>
          <p14:tracePt t="12395" x="488950" y="350838"/>
          <p14:tracePt t="12405" x="538163" y="387350"/>
          <p14:tracePt t="12412" x="625475" y="450850"/>
          <p14:tracePt t="12420" x="701675" y="512763"/>
          <p14:tracePt t="12428" x="801688" y="600075"/>
          <p14:tracePt t="12435" x="889000" y="712788"/>
          <p14:tracePt t="12442" x="989013" y="812800"/>
          <p14:tracePt t="12450" x="1089025" y="938213"/>
          <p14:tracePt t="12458" x="1214438" y="1063625"/>
          <p14:tracePt t="12466" x="1314450" y="1214438"/>
          <p14:tracePt t="12474" x="1439863" y="1339850"/>
          <p14:tracePt t="12482" x="1565275" y="1463675"/>
          <p14:tracePt t="12490" x="1739900" y="1614488"/>
          <p14:tracePt t="12498" x="1903413" y="1776413"/>
          <p14:tracePt t="12506" x="2052638" y="1901825"/>
          <p14:tracePt t="12514" x="2216150" y="2001838"/>
          <p14:tracePt t="12522" x="2339975" y="2127250"/>
          <p14:tracePt t="12530" x="2490788" y="2265363"/>
          <p14:tracePt t="12539" x="2654300" y="2427288"/>
          <p14:tracePt t="12546" x="2767013" y="2578100"/>
          <p14:tracePt t="12554" x="2879725" y="2740025"/>
          <p14:tracePt t="12562" x="2992438" y="2890838"/>
          <p14:tracePt t="12571" x="3128963" y="3041650"/>
          <p14:tracePt t="12578" x="3292475" y="3203575"/>
          <p14:tracePt t="12587" x="3405188" y="3303588"/>
          <p14:tracePt t="12594" x="3530600" y="3403600"/>
          <p14:tracePt t="12603" x="3654425" y="3529013"/>
          <p14:tracePt t="12610" x="3779838" y="3641725"/>
          <p14:tracePt t="12618" x="3930650" y="3754438"/>
          <p14:tracePt t="12626" x="4068763" y="3867150"/>
          <p14:tracePt t="12635" x="4192588" y="3979863"/>
          <p14:tracePt t="12642" x="4356100" y="4079875"/>
          <p14:tracePt t="12651" x="4556125" y="4205288"/>
          <p14:tracePt t="12658" x="4768850" y="4341813"/>
          <p14:tracePt t="12667" x="5019675" y="4443413"/>
          <p14:tracePt t="12675" x="5270500" y="4554538"/>
          <p14:tracePt t="12682" x="5519738" y="4667250"/>
          <p14:tracePt t="12690" x="5795963" y="4730750"/>
          <p14:tracePt t="12698" x="6070600" y="4805363"/>
          <p14:tracePt t="12706" x="6270625" y="4868863"/>
          <p14:tracePt t="12715" x="6546850" y="4930775"/>
          <p14:tracePt t="12722" x="6772275" y="4981575"/>
          <p14:tracePt t="12730" x="6959600" y="5005388"/>
          <p14:tracePt t="12741" x="7146925" y="5018088"/>
          <p14:tracePt t="12748" x="7348538" y="5018088"/>
          <p14:tracePt t="12758" x="7535863" y="5018088"/>
          <p14:tracePt t="12765" x="7685088" y="5018088"/>
          <p14:tracePt t="12770" x="7848600" y="5018088"/>
          <p14:tracePt t="12778" x="7999413" y="5018088"/>
          <p14:tracePt t="12786" x="8123238" y="5018088"/>
          <p14:tracePt t="12794" x="8248650" y="5005388"/>
          <p14:tracePt t="12802" x="8335963" y="4981575"/>
          <p14:tracePt t="12810" x="8399463" y="4956175"/>
          <p14:tracePt t="12818" x="8448675" y="4918075"/>
          <p14:tracePt t="12826" x="8512175" y="4879975"/>
          <p14:tracePt t="12834" x="8586788" y="4830763"/>
          <p14:tracePt t="12842" x="8637588" y="4756150"/>
          <p14:tracePt t="12850" x="8686800" y="4667250"/>
          <p14:tracePt t="12858" x="8737600" y="4567238"/>
          <p14:tracePt t="12867" x="8799513" y="4443413"/>
          <p14:tracePt t="12874" x="8824913" y="4305300"/>
          <p14:tracePt t="12882" x="8850313" y="4154488"/>
          <p14:tracePt t="12890" x="8850313" y="4041775"/>
          <p14:tracePt t="12898" x="8850313" y="3916363"/>
          <p14:tracePt t="12907" x="8824913" y="3816350"/>
          <p14:tracePt t="12914" x="8774113" y="3729038"/>
          <p14:tracePt t="12922" x="8699500" y="3629025"/>
          <p14:tracePt t="12930" x="8586788" y="3554413"/>
          <p14:tracePt t="12939" x="8435975" y="3467100"/>
          <p14:tracePt t="12946" x="8299450" y="3390900"/>
          <p14:tracePt t="12954" x="8148638" y="3316288"/>
          <p14:tracePt t="12964" x="7986713" y="3254375"/>
          <p14:tracePt t="12974" x="7797800" y="3216275"/>
          <p14:tracePt t="12979" x="7623175" y="3165475"/>
          <p14:tracePt t="12988" x="7435850" y="3128963"/>
          <p14:tracePt t="12996" x="7159625" y="3103563"/>
          <p14:tracePt t="13003" x="6946900" y="3103563"/>
          <p14:tracePt t="13011" x="6746875" y="3103563"/>
          <p14:tracePt t="13018" x="6572250" y="3090863"/>
          <p14:tracePt t="13026" x="6408738" y="3090863"/>
          <p14:tracePt t="13035" x="6246813" y="3090863"/>
          <p14:tracePt t="13043" x="6083300" y="3141663"/>
          <p14:tracePt t="13051" x="5921375" y="3178175"/>
          <p14:tracePt t="13073" x="5695950" y="3303588"/>
          <p14:tracePt t="13075" x="5595938" y="3354388"/>
          <p14:tracePt t="13084" x="5519738" y="3416300"/>
          <p14:tracePt t="13094" x="5483225" y="3454400"/>
          <p14:tracePt t="13100" x="5445125" y="3516313"/>
          <p14:tracePt t="13108" x="5419725" y="3541713"/>
          <p14:tracePt t="13115" x="5383213" y="3603625"/>
          <p14:tracePt t="13123" x="5357813" y="3654425"/>
          <p14:tracePt t="13130" x="5332413" y="3729038"/>
          <p14:tracePt t="13139" x="5307013" y="3829050"/>
          <p14:tracePt t="13146" x="5281613" y="3954463"/>
          <p14:tracePt t="13154" x="5257800" y="4067175"/>
          <p14:tracePt t="13162" x="5245100" y="4192588"/>
          <p14:tracePt t="13171" x="5232400" y="4305300"/>
          <p14:tracePt t="13178" x="5232400" y="4405313"/>
          <p14:tracePt t="13186" x="5245100" y="4492625"/>
          <p14:tracePt t="13195" x="5281613" y="4630738"/>
          <p14:tracePt t="13202" x="5307013" y="4718050"/>
          <p14:tracePt t="13211" x="5345113" y="4805363"/>
          <p14:tracePt t="13220" x="5407025" y="4918075"/>
          <p14:tracePt t="13232" x="5457825" y="4992688"/>
          <p14:tracePt t="13236" x="5532438" y="5081588"/>
          <p14:tracePt t="13244" x="5583238" y="5181600"/>
          <p14:tracePt t="13250" x="5645150" y="5256213"/>
          <p14:tracePt t="13259" x="5695950" y="5330825"/>
          <p14:tracePt t="13267" x="5770563" y="5394325"/>
          <p14:tracePt t="13275" x="5857875" y="5443538"/>
          <p14:tracePt t="13284" x="5921375" y="5507038"/>
          <p14:tracePt t="13292" x="6034088" y="5556250"/>
          <p14:tracePt t="13299" x="6121400" y="5619750"/>
          <p14:tracePt t="13306" x="6196013" y="5656263"/>
          <p14:tracePt t="13314" x="6283325" y="5681663"/>
          <p14:tracePt t="13323" x="6359525" y="5732463"/>
          <p14:tracePt t="13332" x="6446838" y="5756275"/>
          <p14:tracePt t="13342" x="6546850" y="5794375"/>
          <p14:tracePt t="13349" x="6621463" y="5807075"/>
          <p14:tracePt t="13355" x="6684963" y="5843588"/>
          <p14:tracePt t="13362" x="6746875" y="5868988"/>
          <p14:tracePt t="13371" x="6834188" y="5894388"/>
          <p14:tracePt t="13378" x="6897688" y="5907088"/>
          <p14:tracePt t="13386" x="6934200" y="5945188"/>
          <p14:tracePt t="13394" x="6985000" y="5969000"/>
          <p14:tracePt t="13403" x="7010400" y="5994400"/>
          <p14:tracePt t="13410" x="7034213" y="5994400"/>
          <p14:tracePt t="13419" x="7059613" y="5994400"/>
          <p14:tracePt t="13426" x="7097713" y="6007100"/>
          <p14:tracePt t="13434" x="7110413" y="6019800"/>
          <p14:tracePt t="13442" x="7134225" y="6032500"/>
          <p14:tracePt t="13451" x="7159625" y="6045200"/>
          <p14:tracePt t="13460" x="7185025" y="6045200"/>
          <p14:tracePt t="13466" x="7197725" y="6056313"/>
          <p14:tracePt t="13475" x="7210425" y="6069013"/>
          <p14:tracePt t="13484" x="7235825" y="6069013"/>
          <p14:tracePt t="13507" x="7246938" y="6069013"/>
          <p14:tracePt t="13547" x="7259638" y="6069013"/>
          <p14:tracePt t="13571" x="7272338" y="6069013"/>
          <p14:tracePt t="13586" x="7272338" y="6081713"/>
          <p14:tracePt t="13595" x="7285038" y="6081713"/>
          <p14:tracePt t="13626" x="7297738" y="6081713"/>
          <p14:tracePt t="13659" x="7310438" y="6094413"/>
          <p14:tracePt t="13667" x="7323138" y="6094413"/>
          <p14:tracePt t="13675" x="7335838" y="6094413"/>
          <p14:tracePt t="13683" x="7348538" y="6094413"/>
          <p14:tracePt t="13692" x="7359650" y="6094413"/>
          <p14:tracePt t="13699" x="7372350" y="6107113"/>
          <p14:tracePt t="14099" x="7385050" y="6107113"/>
          <p14:tracePt t="14114" x="7410450" y="6107113"/>
          <p14:tracePt t="14122" x="7423150" y="6107113"/>
          <p14:tracePt t="14131" x="7448550" y="6107113"/>
          <p14:tracePt t="14139" x="7485063" y="6081713"/>
          <p14:tracePt t="14146" x="7523163" y="6069013"/>
          <p14:tracePt t="14159" x="7561263" y="6032500"/>
          <p14:tracePt t="14165" x="7610475" y="6007100"/>
          <p14:tracePt t="14171" x="7648575" y="5981700"/>
          <p14:tracePt t="14179" x="7673975" y="5956300"/>
          <p14:tracePt t="14186" x="7697788" y="5932488"/>
          <p14:tracePt t="14195" x="7735888" y="5919788"/>
          <p14:tracePt t="14202" x="7761288" y="5894388"/>
          <p14:tracePt t="14211" x="7785100" y="5881688"/>
          <p14:tracePt t="14219" x="7810500" y="5856288"/>
          <p14:tracePt t="14226" x="7823200" y="5843588"/>
          <p14:tracePt t="14234" x="7835900" y="5832475"/>
          <p14:tracePt t="14242" x="7861300" y="5819775"/>
          <p14:tracePt t="14250" x="7874000" y="5794375"/>
          <p14:tracePt t="14258" x="7897813" y="5756275"/>
          <p14:tracePt t="14266" x="7923213" y="5732463"/>
          <p14:tracePt t="14275" x="7974013" y="5694363"/>
          <p14:tracePt t="14284" x="8023225" y="5656263"/>
          <p14:tracePt t="14291" x="8074025" y="5607050"/>
          <p14:tracePt t="14298" x="8135938" y="5543550"/>
          <p14:tracePt t="14306" x="8186738" y="5494338"/>
          <p14:tracePt t="14315" x="8223250" y="5456238"/>
          <p14:tracePt t="14322" x="8248650" y="5407025"/>
          <p14:tracePt t="14330" x="8261350" y="5394325"/>
          <p14:tracePt t="14339" x="8274050" y="5368925"/>
          <p14:tracePt t="14346" x="8286750" y="5356225"/>
          <p14:tracePt t="14354" x="8286750" y="5318125"/>
          <p14:tracePt t="14362" x="8299450" y="5256213"/>
          <p14:tracePt t="14371" x="8312150" y="5168900"/>
          <p14:tracePt t="14379" x="8335963" y="5081588"/>
          <p14:tracePt t="14386" x="8348663" y="4968875"/>
          <p14:tracePt t="14395" x="8374063" y="4843463"/>
          <p14:tracePt t="14403" x="8374063" y="4718050"/>
          <p14:tracePt t="14412" x="8374063" y="4592638"/>
          <p14:tracePt t="14420" x="8374063" y="4492625"/>
          <p14:tracePt t="14428" x="8361363" y="4379913"/>
          <p14:tracePt t="14436" x="8324850" y="4292600"/>
          <p14:tracePt t="14443" x="8261350" y="4192588"/>
          <p14:tracePt t="14450" x="8199438" y="4117975"/>
          <p14:tracePt t="14458" x="8123238" y="4029075"/>
          <p14:tracePt t="14467" x="8035925" y="3905250"/>
          <p14:tracePt t="14474" x="7961313" y="3803650"/>
          <p14:tracePt t="14482" x="7861300" y="3729038"/>
          <p14:tracePt t="14491" x="7761288" y="3641725"/>
          <p14:tracePt t="14500" x="7661275" y="3567113"/>
          <p14:tracePt t="14509" x="7572375" y="3503613"/>
          <p14:tracePt t="14515" x="7472363" y="3454400"/>
          <p14:tracePt t="14523" x="7372350" y="3403600"/>
          <p14:tracePt t="14530" x="7259638" y="3378200"/>
          <p14:tracePt t="14539" x="7134225" y="3341688"/>
          <p14:tracePt t="14546" x="6959600" y="3303588"/>
          <p14:tracePt t="14555" x="6797675" y="3254375"/>
          <p14:tracePt t="14562" x="6659563" y="3216275"/>
          <p14:tracePt t="14572" x="6521450" y="3190875"/>
          <p14:tracePt t="14583" x="6383338" y="3154363"/>
          <p14:tracePt t="14590" x="6283325" y="3128963"/>
          <p14:tracePt t="14595" x="6157913" y="3090863"/>
          <p14:tracePt t="14603" x="6045200" y="3065463"/>
          <p14:tracePt t="14611" x="5921375" y="3054350"/>
          <p14:tracePt t="14619" x="5821363" y="3054350"/>
          <p14:tracePt t="14627" x="5719763" y="3054350"/>
          <p14:tracePt t="14635" x="5619750" y="3054350"/>
          <p14:tracePt t="14642" x="5557838" y="3054350"/>
          <p14:tracePt t="14650" x="5483225" y="3078163"/>
          <p14:tracePt t="14658" x="5394325" y="3103563"/>
          <p14:tracePt t="14666" x="5332413" y="3116263"/>
          <p14:tracePt t="14674" x="5294313" y="3128963"/>
          <p14:tracePt t="14682" x="5257800" y="3141663"/>
          <p14:tracePt t="14691" x="5219700" y="3165475"/>
          <p14:tracePt t="14699" x="5194300" y="3190875"/>
          <p14:tracePt t="14706" x="5145088" y="3228975"/>
          <p14:tracePt t="14715" x="5119688" y="3254375"/>
          <p14:tracePt t="14723" x="5094288" y="3267075"/>
          <p14:tracePt t="14730" x="5057775" y="3290888"/>
          <p14:tracePt t="14739" x="5006975" y="3341688"/>
          <p14:tracePt t="14746" x="4994275" y="3403600"/>
          <p14:tracePt t="14754" x="4968875" y="3429000"/>
          <p14:tracePt t="14762" x="4956175" y="3441700"/>
          <p14:tracePt t="14770" x="4932363" y="3467100"/>
          <p14:tracePt t="14778" x="4932363" y="3503613"/>
          <p14:tracePt t="14786" x="4906963" y="3529013"/>
          <p14:tracePt t="14795" x="4894263" y="3554413"/>
          <p14:tracePt t="14802" x="4881563" y="3579813"/>
          <p14:tracePt t="14810" x="4868863" y="3579813"/>
          <p14:tracePt t="14819" x="4868863" y="3590925"/>
          <p14:tracePt t="14835" x="4856163" y="3603625"/>
          <p14:tracePt t="15036" x="4856163" y="3616325"/>
          <p14:tracePt t="15058" x="4832350" y="3616325"/>
          <p14:tracePt t="15083" x="4819650" y="3616325"/>
          <p14:tracePt t="15090" x="4806950" y="3603625"/>
          <p14:tracePt t="15098" x="4794250" y="3579813"/>
          <p14:tracePt t="15106" x="4768850" y="3554413"/>
          <p14:tracePt t="15115" x="4756150" y="3529013"/>
          <p14:tracePt t="15123" x="4706938" y="3479800"/>
          <p14:tracePt t="15130" x="4668838" y="3403600"/>
          <p14:tracePt t="15139" x="4630738" y="3341688"/>
          <p14:tracePt t="15146" x="4594225" y="3278188"/>
          <p14:tracePt t="15155" x="4518025" y="3190875"/>
          <p14:tracePt t="15163" x="4468813" y="3103563"/>
          <p14:tracePt t="15171" x="4394200" y="3003550"/>
          <p14:tracePt t="15178" x="4318000" y="2928938"/>
          <p14:tracePt t="15187" x="4217988" y="2828925"/>
          <p14:tracePt t="15195" x="4105275" y="2740025"/>
          <p14:tracePt t="15203" x="4005263" y="2652713"/>
          <p14:tracePt t="15210" x="3879850" y="2590800"/>
          <p14:tracePt t="15219" x="3779838" y="2516188"/>
          <p14:tracePt t="15226" x="3679825" y="2465388"/>
          <p14:tracePt t="15234" x="3567113" y="2414588"/>
          <p14:tracePt t="15243" x="3467100" y="2352675"/>
          <p14:tracePt t="15251" x="3379788" y="2327275"/>
          <p14:tracePt t="15258" x="3305175" y="2278063"/>
          <p14:tracePt t="15268" x="3241675" y="2227263"/>
          <p14:tracePt t="15274" x="3154363" y="2178050"/>
          <p14:tracePt t="15283" x="3092450" y="2127250"/>
          <p14:tracePt t="15290" x="3016250" y="2089150"/>
          <p14:tracePt t="15298" x="2941638" y="2052638"/>
          <p14:tracePt t="15307" x="2879725" y="2014538"/>
          <p14:tracePt t="15314" x="2854325" y="2001838"/>
          <p14:tracePt t="15321" x="2828925" y="1978025"/>
          <p14:tracePt t="15331" x="2778125" y="1965325"/>
          <p14:tracePt t="15339" x="2703513" y="1952625"/>
          <p14:tracePt t="15347" x="2641600" y="1939925"/>
          <p14:tracePt t="15355" x="2590800" y="1927225"/>
          <p14:tracePt t="15362" x="2528888" y="1914525"/>
          <p14:tracePt t="15370" x="2452688" y="1901825"/>
          <p14:tracePt t="15378" x="2403475" y="1876425"/>
          <p14:tracePt t="15387" x="2339975" y="1865313"/>
          <p14:tracePt t="15394" x="2303463" y="1852613"/>
          <p14:tracePt t="15403" x="2252663" y="1852613"/>
          <p14:tracePt t="15410" x="2216150" y="1839913"/>
          <p14:tracePt t="15418" x="2178050" y="1827213"/>
          <p14:tracePt t="15426" x="2116138" y="1814513"/>
          <p14:tracePt t="15434" x="2078038" y="1814513"/>
          <p14:tracePt t="15442" x="2052638" y="1801813"/>
          <p14:tracePt t="15451" x="2014538" y="1789113"/>
          <p14:tracePt t="15458" x="1978025" y="1776413"/>
          <p14:tracePt t="15467" x="1952625" y="1765300"/>
          <p14:tracePt t="15474" x="1927225" y="1765300"/>
          <p14:tracePt t="15483" x="1903413" y="1752600"/>
          <p14:tracePt t="15491" x="1903413" y="1739900"/>
          <p14:tracePt t="15500" x="1878013" y="1739900"/>
          <p14:tracePt t="15509" x="1852613" y="1739900"/>
          <p14:tracePt t="15523" x="1839913" y="1739900"/>
          <p14:tracePt t="15532" x="1827213" y="1727200"/>
          <p14:tracePt t="15549" x="1801813" y="1714500"/>
          <p14:tracePt t="15559" x="1790700" y="1714500"/>
          <p14:tracePt t="15564" x="1778000" y="1714500"/>
          <p14:tracePt t="15579" x="1765300" y="1714500"/>
          <p14:tracePt t="15595" x="1739900" y="1714500"/>
          <p14:tracePt t="15611" x="1714500" y="1701800"/>
          <p14:tracePt t="15618" x="1701800" y="1689100"/>
          <p14:tracePt t="15627" x="1665288" y="1689100"/>
          <p14:tracePt t="15634" x="1639888" y="1689100"/>
          <p14:tracePt t="15642" x="1601788" y="1676400"/>
          <p14:tracePt t="15650" x="1514475" y="1652588"/>
          <p14:tracePt t="15658" x="1465263" y="1652588"/>
          <p14:tracePt t="15666" x="1376363" y="1652588"/>
          <p14:tracePt t="15674" x="1314450" y="1652588"/>
          <p14:tracePt t="15683" x="1239838" y="1652588"/>
          <p14:tracePt t="15690" x="1163638" y="1652588"/>
          <p14:tracePt t="15698" x="1076325" y="1652588"/>
          <p14:tracePt t="15706" x="1027113" y="1652588"/>
          <p14:tracePt t="15714" x="976313" y="1652588"/>
          <p14:tracePt t="15722" x="925513" y="1652588"/>
          <p14:tracePt t="15730" x="863600" y="1652588"/>
          <p14:tracePt t="15739" x="838200" y="1652588"/>
          <p14:tracePt t="15746" x="814388" y="1652588"/>
          <p14:tracePt t="15756" x="788988" y="1639888"/>
          <p14:tracePt t="15762" x="763588" y="1627188"/>
          <p14:tracePt t="15770" x="738188" y="1627188"/>
          <p14:tracePt t="15779" x="701675" y="1627188"/>
          <p14:tracePt t="15787" x="688975" y="1627188"/>
          <p14:tracePt t="15794" x="676275" y="1627188"/>
          <p14:tracePt t="15803" x="663575" y="1627188"/>
          <p14:tracePt t="15875" x="650875" y="1627188"/>
          <p14:tracePt t="15899" x="638175" y="1627188"/>
          <p14:tracePt t="15914" x="625475" y="1627188"/>
          <p14:tracePt t="15931" x="612775" y="1627188"/>
          <p14:tracePt t="15947" x="600075" y="1627188"/>
          <p14:tracePt t="15995" x="588963" y="1627188"/>
          <p14:tracePt t="16180" x="600075" y="1627188"/>
          <p14:tracePt t="16188" x="612775" y="1627188"/>
          <p14:tracePt t="16204" x="625475" y="1627188"/>
          <p14:tracePt t="16237" x="650875" y="1627188"/>
          <p14:tracePt t="16765" x="638175" y="1627188"/>
          <p14:tracePt t="16772" x="625475" y="1614488"/>
          <p14:tracePt t="16780" x="612775" y="1601788"/>
          <p14:tracePt t="16787" x="588963" y="1589088"/>
          <p14:tracePt t="16795" x="550863" y="1563688"/>
          <p14:tracePt t="16803" x="538163" y="1563688"/>
          <p14:tracePt t="16811" x="525463" y="1539875"/>
          <p14:tracePt t="16818" x="500063" y="1539875"/>
          <p14:tracePt t="16900" x="500063" y="1527175"/>
          <p14:tracePt t="16916" x="512763" y="1527175"/>
          <p14:tracePt t="16925" x="525463" y="1527175"/>
          <p14:tracePt t="16930" x="550863" y="1527175"/>
          <p14:tracePt t="16939" x="576263" y="1527175"/>
          <p14:tracePt t="16946" x="600075" y="1527175"/>
          <p14:tracePt t="16956" x="625475" y="1527175"/>
          <p14:tracePt t="16964" x="650875" y="1527175"/>
          <p14:tracePt t="16973" x="676275" y="1527175"/>
          <p14:tracePt t="16980" x="701675" y="1527175"/>
          <p14:tracePt t="17123" x="688975" y="1527175"/>
          <p14:tracePt t="17163" x="676275" y="1527175"/>
          <p14:tracePt t="17276" x="663575" y="1514475"/>
          <p14:tracePt t="17284" x="663575" y="1501775"/>
          <p14:tracePt t="17324" x="676275" y="1501775"/>
          <p14:tracePt t="17386" x="688975" y="1501775"/>
          <p14:tracePt t="17410" x="701675" y="1501775"/>
          <p14:tracePt t="17435" x="712788" y="1501775"/>
          <p14:tracePt t="22379" x="725488" y="1501775"/>
          <p14:tracePt t="22386" x="738188" y="1501775"/>
          <p14:tracePt t="22396" x="750888" y="1501775"/>
          <p14:tracePt t="22403" x="763588" y="1501775"/>
          <p14:tracePt t="22411" x="788988" y="1514475"/>
          <p14:tracePt t="22418" x="838200" y="1527175"/>
          <p14:tracePt t="22426" x="914400" y="1539875"/>
          <p14:tracePt t="22434" x="976313" y="1552575"/>
          <p14:tracePt t="22442" x="1050925" y="1552575"/>
          <p14:tracePt t="22450" x="1101725" y="1552575"/>
          <p14:tracePt t="22458" x="1163638" y="1552575"/>
          <p14:tracePt t="22466" x="1252538" y="1552575"/>
          <p14:tracePt t="22474" x="1314450" y="1552575"/>
          <p14:tracePt t="22482" x="1376363" y="1552575"/>
          <p14:tracePt t="22490" x="1452563" y="1563688"/>
          <p14:tracePt t="22498" x="1527175" y="1563688"/>
          <p14:tracePt t="22506" x="1627188" y="1576388"/>
          <p14:tracePt t="22514" x="1714500" y="1589088"/>
          <p14:tracePt t="22522" x="1814513" y="1614488"/>
          <p14:tracePt t="22530" x="1914525" y="1639888"/>
          <p14:tracePt t="22539" x="2039938" y="1663700"/>
          <p14:tracePt t="22546" x="2139950" y="1676400"/>
          <p14:tracePt t="22554" x="2216150" y="1689100"/>
          <p14:tracePt t="22562" x="2316163" y="1727200"/>
          <p14:tracePt t="22570" x="2403475" y="1739900"/>
          <p14:tracePt t="22579" x="2490788" y="1752600"/>
          <p14:tracePt t="22587" x="2578100" y="1765300"/>
          <p14:tracePt t="22594" x="2654300" y="1789113"/>
          <p14:tracePt t="22603" x="2741613" y="1801813"/>
          <p14:tracePt t="22610" x="2803525" y="1814513"/>
          <p14:tracePt t="22618" x="2854325" y="1827213"/>
          <p14:tracePt t="22627" x="2928938" y="1827213"/>
          <p14:tracePt t="22635" x="2979738" y="1839913"/>
          <p14:tracePt t="22643" x="3028950" y="1865313"/>
          <p14:tracePt t="22650" x="3092450" y="1876425"/>
          <p14:tracePt t="22658" x="3128963" y="1889125"/>
          <p14:tracePt t="22668" x="3192463" y="1889125"/>
          <p14:tracePt t="22675" x="3241675" y="1889125"/>
          <p14:tracePt t="22684" x="3279775" y="1889125"/>
          <p14:tracePt t="22690" x="3328988" y="1889125"/>
          <p14:tracePt t="22698" x="3354388" y="1889125"/>
          <p14:tracePt t="22706" x="3379788" y="1889125"/>
          <p14:tracePt t="22714" x="3405188" y="1889125"/>
          <p14:tracePt t="22722" x="3429000" y="1889125"/>
          <p14:tracePt t="22730" x="3454400" y="1889125"/>
          <p14:tracePt t="22739" x="3479800" y="1889125"/>
          <p14:tracePt t="22746" x="3505200" y="1889125"/>
          <p14:tracePt t="22755" x="3530600" y="1889125"/>
          <p14:tracePt t="22762" x="3554413" y="1889125"/>
          <p14:tracePt t="22770" x="3579813" y="1889125"/>
          <p14:tracePt t="22778" x="3605213" y="1889125"/>
          <p14:tracePt t="22786" x="3630613" y="1889125"/>
          <p14:tracePt t="22796" x="3654425" y="1889125"/>
          <p14:tracePt t="22802" x="3667125" y="1889125"/>
          <p14:tracePt t="22811" x="3692525" y="1889125"/>
          <p14:tracePt t="22818" x="3730625" y="1865313"/>
          <p14:tracePt t="22826" x="3756025" y="1852613"/>
          <p14:tracePt t="22834" x="3779838" y="1827213"/>
          <p14:tracePt t="22842" x="3792538" y="1801813"/>
          <p14:tracePt t="22850" x="3817938" y="1789113"/>
          <p14:tracePt t="22858" x="3830638" y="1776413"/>
          <p14:tracePt t="22866" x="3856038" y="1765300"/>
          <p14:tracePt t="23108" x="3843338" y="1752600"/>
          <p14:tracePt t="23116" x="3830638" y="1752600"/>
          <p14:tracePt t="23122" x="3805238" y="1752600"/>
          <p14:tracePt t="23131" x="3779838" y="1752600"/>
          <p14:tracePt t="23139" x="3767138" y="1752600"/>
          <p14:tracePt t="23147" x="3756025" y="1752600"/>
          <p14:tracePt t="23162" x="3743325" y="1752600"/>
          <p14:tracePt t="23579" x="3756025" y="1752600"/>
          <p14:tracePt t="23586" x="3756025" y="1765300"/>
          <p14:tracePt t="23594" x="3767138" y="1765300"/>
          <p14:tracePt t="23611" x="3779838" y="1776413"/>
          <p14:tracePt t="23626" x="3792538" y="1789113"/>
          <p14:tracePt t="23635" x="3792538" y="1801813"/>
          <p14:tracePt t="28027" x="3805238" y="1801813"/>
          <p14:tracePt t="28034" x="3817938" y="1801813"/>
          <p14:tracePt t="28042" x="3843338" y="1814513"/>
          <p14:tracePt t="28050" x="3843338" y="1827213"/>
          <p14:tracePt t="28058" x="3867150" y="1839913"/>
          <p14:tracePt t="28067" x="3905250" y="1839913"/>
          <p14:tracePt t="28075" x="3930650" y="1839913"/>
          <p14:tracePt t="28082" x="3968750" y="1839913"/>
          <p14:tracePt t="28090" x="4017963" y="1839913"/>
          <p14:tracePt t="28098" x="4068763" y="1839913"/>
          <p14:tracePt t="28107" x="4117975" y="1839913"/>
          <p14:tracePt t="28114" x="4192588" y="1839913"/>
          <p14:tracePt t="28123" x="4294188" y="1814513"/>
          <p14:tracePt t="28131" x="4343400" y="1801813"/>
          <p14:tracePt t="28139" x="4418013" y="1776413"/>
          <p14:tracePt t="28147" x="4506913" y="1765300"/>
          <p14:tracePt t="28156" x="4581525" y="1739900"/>
          <p14:tracePt t="28163" x="4630738" y="1739900"/>
          <p14:tracePt t="28173" x="4694238" y="1739900"/>
          <p14:tracePt t="28178" x="4768850" y="1739900"/>
          <p14:tracePt t="28190" x="4856163" y="1739900"/>
          <p14:tracePt t="28195" x="4932363" y="1739900"/>
          <p14:tracePt t="28203" x="5019675" y="1739900"/>
          <p14:tracePt t="28210" x="5119688" y="1727200"/>
          <p14:tracePt t="28219" x="5245100" y="1714500"/>
          <p14:tracePt t="28226" x="5345113" y="1701800"/>
          <p14:tracePt t="28236" x="5445125" y="1701800"/>
          <p14:tracePt t="28244" x="5545138" y="1701800"/>
          <p14:tracePt t="28253" x="5645150" y="1701800"/>
          <p14:tracePt t="28261" x="5708650" y="1701800"/>
          <p14:tracePt t="28267" x="5783263" y="1701800"/>
          <p14:tracePt t="28275" x="5845175" y="1701800"/>
          <p14:tracePt t="28283" x="5895975" y="1701800"/>
          <p14:tracePt t="28290" x="5945188" y="1701800"/>
          <p14:tracePt t="28298" x="5983288" y="1701800"/>
          <p14:tracePt t="28307" x="6034088" y="1701800"/>
          <p14:tracePt t="28315" x="6096000" y="1701800"/>
          <p14:tracePt t="28322" x="6146800" y="1701800"/>
          <p14:tracePt t="28330" x="6196013" y="1701800"/>
          <p14:tracePt t="28338" x="6246813" y="1701800"/>
          <p14:tracePt t="28346" x="6270625" y="1701800"/>
          <p14:tracePt t="28355" x="6296025" y="1701800"/>
          <p14:tracePt t="28363" x="6321425" y="1701800"/>
          <p14:tracePt t="28371" x="6346825" y="1701800"/>
          <p14:tracePt t="28380" x="6359525" y="1701800"/>
          <p14:tracePt t="28396" x="6383338" y="1701800"/>
          <p14:tracePt t="28403" x="6396038" y="1701800"/>
          <p14:tracePt t="28410" x="6408738" y="1701800"/>
          <p14:tracePt t="28420" x="6421438" y="1701800"/>
          <p14:tracePt t="28428" x="6434138" y="1701800"/>
          <p14:tracePt t="28437" x="6446838" y="1701800"/>
          <p14:tracePt t="28444" x="6459538" y="1701800"/>
          <p14:tracePt t="28452" x="6472238" y="1701800"/>
          <p14:tracePt t="28460" x="6483350" y="1701800"/>
          <p14:tracePt t="28467" x="6496050" y="1701800"/>
          <p14:tracePt t="28490" x="6521450" y="1701800"/>
          <p14:tracePt t="28498" x="6546850" y="1689100"/>
          <p14:tracePt t="28506" x="6621463" y="1639888"/>
          <p14:tracePt t="28514" x="6696075" y="1627188"/>
          <p14:tracePt t="28523" x="6746875" y="1627188"/>
          <p14:tracePt t="28531" x="6784975" y="1601788"/>
          <p14:tracePt t="28538" x="6821488" y="1601788"/>
          <p14:tracePt t="28547" x="6834188" y="1589088"/>
          <p14:tracePt t="28556" x="6859588" y="1576388"/>
          <p14:tracePt t="28562" x="6872288" y="1576388"/>
          <p14:tracePt t="28571" x="6897688" y="1576388"/>
          <p14:tracePt t="28610" x="6910388" y="1576388"/>
          <p14:tracePt t="28619" x="6921500" y="1576388"/>
          <p14:tracePt t="28635" x="6934200" y="1576388"/>
          <p14:tracePt t="28683" x="6959600" y="1576388"/>
          <p14:tracePt t="29076" x="6959600" y="1589088"/>
          <p14:tracePt t="29082" x="6946900" y="1601788"/>
          <p14:tracePt t="29090" x="6910388" y="1614488"/>
          <p14:tracePt t="29099" x="6884988" y="1639888"/>
          <p14:tracePt t="29107" x="6872288" y="1652588"/>
          <p14:tracePt t="29115" x="6846888" y="1652588"/>
          <p14:tracePt t="29122" x="6821488" y="1652588"/>
          <p14:tracePt t="29130" x="6808788" y="1652588"/>
          <p14:tracePt t="29138" x="6797675" y="1663700"/>
          <p14:tracePt t="29146" x="6772275" y="1676400"/>
          <p14:tracePt t="35669" x="6759575" y="1676400"/>
          <p14:tracePt t="35676" x="6746875" y="1676400"/>
          <p14:tracePt t="35684" x="6721475" y="1676400"/>
          <p14:tracePt t="35691" x="6621463" y="1676400"/>
          <p14:tracePt t="35699" x="6472238" y="1727200"/>
          <p14:tracePt t="35707" x="6246813" y="1852613"/>
          <p14:tracePt t="35714" x="5945188" y="2001838"/>
          <p14:tracePt t="35722" x="5583238" y="2214563"/>
          <p14:tracePt t="35730" x="5207000" y="2465388"/>
          <p14:tracePt t="35738" x="4868863" y="2652713"/>
          <p14:tracePt t="35747" x="4643438" y="2790825"/>
          <p14:tracePt t="35755" x="4418013" y="2878138"/>
          <p14:tracePt t="35763" x="4268788" y="2916238"/>
          <p14:tracePt t="35771" x="4117975" y="2952750"/>
          <p14:tracePt t="35778" x="3992563" y="2965450"/>
          <p14:tracePt t="35786" x="3879850" y="2965450"/>
          <p14:tracePt t="35794" x="3779838" y="2965450"/>
          <p14:tracePt t="35803" x="3643313" y="3003550"/>
          <p14:tracePt t="35810" x="3505200" y="3054350"/>
          <p14:tracePt t="35818" x="3317875" y="3103563"/>
          <p14:tracePt t="35826" x="3092450" y="3203575"/>
          <p14:tracePt t="35835" x="2854325" y="3341688"/>
          <p14:tracePt t="35842" x="2667000" y="3429000"/>
          <p14:tracePt t="35851" x="2490788" y="3503613"/>
          <p14:tracePt t="35858" x="2328863" y="3567113"/>
          <p14:tracePt t="35867" x="2190750" y="3629025"/>
          <p14:tracePt t="35874" x="2078038" y="3654425"/>
          <p14:tracePt t="35882" x="2003425" y="3679825"/>
          <p14:tracePt t="35890" x="1927225" y="3692525"/>
          <p14:tracePt t="35898" x="1865313" y="3703638"/>
          <p14:tracePt t="35907" x="1801813" y="3703638"/>
          <p14:tracePt t="35915" x="1752600" y="3703638"/>
          <p14:tracePt t="35922" x="1714500" y="3703638"/>
          <p14:tracePt t="35930" x="1665288" y="3703638"/>
          <p14:tracePt t="35938" x="1627188" y="3716338"/>
          <p14:tracePt t="35947" x="1552575" y="3741738"/>
          <p14:tracePt t="35955" x="1489075" y="3754438"/>
          <p14:tracePt t="35963" x="1427163" y="3779838"/>
          <p14:tracePt t="35970" x="1389063" y="3779838"/>
          <p14:tracePt t="35978" x="1327150" y="3779838"/>
          <p14:tracePt t="35987" x="1289050" y="3779838"/>
          <p14:tracePt t="35994" x="1263650" y="3779838"/>
          <p14:tracePt t="36003" x="1239838" y="3779838"/>
          <p14:tracePt t="36010" x="1189038" y="3779838"/>
          <p14:tracePt t="36018" x="1127125" y="3779838"/>
          <p14:tracePt t="36027" x="1076325" y="3779838"/>
          <p14:tracePt t="36034" x="1014413" y="3779838"/>
          <p14:tracePt t="36042" x="950913" y="3779838"/>
          <p14:tracePt t="36051" x="889000" y="3779838"/>
          <p14:tracePt t="36058" x="814388" y="3779838"/>
          <p14:tracePt t="36066" x="763588" y="3779838"/>
          <p14:tracePt t="36074" x="725488" y="3779838"/>
          <p14:tracePt t="36082" x="701675" y="3767138"/>
          <p14:tracePt t="36105" x="663575" y="3754438"/>
          <p14:tracePt t="36107" x="625475" y="3741738"/>
          <p14:tracePt t="36114" x="600075" y="3741738"/>
          <p14:tracePt t="36123" x="576263" y="3716338"/>
          <p14:tracePt t="36130" x="550863" y="3716338"/>
          <p14:tracePt t="36139" x="525463" y="3703638"/>
          <p14:tracePt t="36146" x="512763" y="3692525"/>
          <p14:tracePt t="36154" x="476250" y="3692525"/>
          <p14:tracePt t="36162" x="450850" y="3679825"/>
          <p14:tracePt t="36171" x="438150" y="3679825"/>
          <p14:tracePt t="36180" x="412750" y="3667125"/>
          <p14:tracePt t="36188" x="400050" y="3667125"/>
          <p14:tracePt t="36197" x="400050" y="3654425"/>
          <p14:tracePt t="36203" x="387350" y="3641725"/>
          <p14:tracePt t="36211" x="376238" y="3641725"/>
          <p14:tracePt t="36227" x="363538" y="3641725"/>
          <p14:tracePt t="36235" x="350838" y="3641725"/>
          <p14:tracePt t="36259" x="338138" y="3641725"/>
          <p14:tracePt t="36268" x="325438" y="3629025"/>
          <p14:tracePt t="36450" x="325438" y="3616325"/>
          <p14:tracePt t="36458" x="325438" y="3603625"/>
          <p14:tracePt t="36467" x="325438" y="3590925"/>
          <p14:tracePt t="36474" x="325438" y="3554413"/>
          <p14:tracePt t="36483" x="338138" y="3516313"/>
          <p14:tracePt t="36490" x="350838" y="3467100"/>
          <p14:tracePt t="36498" x="350838" y="3441700"/>
          <p14:tracePt t="36507" x="363538" y="3429000"/>
          <p14:tracePt t="36516" x="376238" y="3429000"/>
          <p14:tracePt t="44156" x="387350" y="3429000"/>
          <p14:tracePt t="44164" x="400050" y="3429000"/>
          <p14:tracePt t="44175" x="412750" y="3429000"/>
          <p14:tracePt t="44194" x="425450" y="3429000"/>
          <p14:tracePt t="44203" x="438150" y="3429000"/>
          <p14:tracePt t="44242" x="450850" y="3429000"/>
          <p14:tracePt t="44251" x="488950" y="3454400"/>
          <p14:tracePt t="44259" x="525463" y="3503613"/>
          <p14:tracePt t="44267" x="563563" y="3541713"/>
          <p14:tracePt t="44275" x="600075" y="3603625"/>
          <p14:tracePt t="44283" x="625475" y="3667125"/>
          <p14:tracePt t="44290" x="663575" y="3741738"/>
          <p14:tracePt t="44298" x="701675" y="3792538"/>
          <p14:tracePt t="44306" x="725488" y="3829050"/>
          <p14:tracePt t="44314" x="763588" y="3867150"/>
          <p14:tracePt t="44322" x="788988" y="3905250"/>
          <p14:tracePt t="44330" x="814388" y="3941763"/>
          <p14:tracePt t="44338" x="838200" y="3967163"/>
          <p14:tracePt t="44346" x="863600" y="3992563"/>
          <p14:tracePt t="44354" x="889000" y="4017963"/>
          <p14:tracePt t="44362" x="901700" y="4017963"/>
          <p14:tracePt t="44371" x="938213" y="4041775"/>
          <p14:tracePt t="44378" x="950913" y="4054475"/>
          <p14:tracePt t="44387" x="976313" y="4067175"/>
          <p14:tracePt t="44394" x="1001713" y="4067175"/>
          <p14:tracePt t="44402" x="1027113" y="4079875"/>
          <p14:tracePt t="44418" x="1050925" y="4079875"/>
          <p14:tracePt t="44427" x="1076325" y="4092575"/>
          <p14:tracePt t="44442" x="1089025" y="4092575"/>
          <p14:tracePt t="44450" x="1101725" y="4092575"/>
          <p14:tracePt t="44458" x="1114425" y="4092575"/>
          <p14:tracePt t="44474" x="1139825" y="4092575"/>
          <p14:tracePt t="44482" x="1163638" y="4092575"/>
          <p14:tracePt t="44490" x="1201738" y="4092575"/>
          <p14:tracePt t="44498" x="1252538" y="4067175"/>
          <p14:tracePt t="44507" x="1289050" y="4041775"/>
          <p14:tracePt t="44514" x="1363663" y="4005263"/>
          <p14:tracePt t="44522" x="1401763" y="3992563"/>
          <p14:tracePt t="44531" x="1465263" y="3967163"/>
          <p14:tracePt t="44539" x="1514475" y="3929063"/>
          <p14:tracePt t="44547" x="1552575" y="3905250"/>
          <p14:tracePt t="44555" x="1589088" y="3892550"/>
          <p14:tracePt t="44562" x="1627188" y="3879850"/>
          <p14:tracePt t="44571" x="1677988" y="3841750"/>
          <p14:tracePt t="44579" x="1727200" y="3841750"/>
          <p14:tracePt t="44588" x="1752600" y="3829050"/>
          <p14:tracePt t="44594" x="1778000" y="3816350"/>
          <p14:tracePt t="44602" x="1814513" y="3803650"/>
          <p14:tracePt t="44610" x="1852613" y="3803650"/>
          <p14:tracePt t="44618" x="1903413" y="3792538"/>
          <p14:tracePt t="44626" x="1965325" y="3767138"/>
          <p14:tracePt t="44634" x="2003425" y="3754438"/>
          <p14:tracePt t="44642" x="2039938" y="3741738"/>
          <p14:tracePt t="44650" x="2116138" y="3692525"/>
          <p14:tracePt t="44658" x="2165350" y="3667125"/>
          <p14:tracePt t="44667" x="2190750" y="3654425"/>
          <p14:tracePt t="44674" x="2216150" y="3629025"/>
          <p14:tracePt t="44683" x="2239963" y="3603625"/>
          <p14:tracePt t="44690" x="2252663" y="3603625"/>
          <p14:tracePt t="44698" x="2265363" y="3579813"/>
          <p14:tracePt t="44706" x="2265363" y="3567113"/>
          <p14:tracePt t="44714" x="2303463" y="3529013"/>
          <p14:tracePt t="44722" x="2339975" y="3454400"/>
          <p14:tracePt t="44730" x="2378075" y="3390900"/>
          <p14:tracePt t="44738" x="2378075" y="3367088"/>
          <p14:tracePt t="44746" x="2403475" y="3303588"/>
          <p14:tracePt t="44754" x="2416175" y="3228975"/>
          <p14:tracePt t="44762" x="2416175" y="3203575"/>
          <p14:tracePt t="44770" x="2416175" y="3178175"/>
          <p14:tracePt t="44778" x="2378075" y="3141663"/>
          <p14:tracePt t="44786" x="2365375" y="3116263"/>
          <p14:tracePt t="44794" x="2339975" y="3103563"/>
          <p14:tracePt t="44802" x="2316163" y="3078163"/>
          <p14:tracePt t="44810" x="2278063" y="3065463"/>
          <p14:tracePt t="44818" x="2239963" y="3041650"/>
          <p14:tracePt t="44827" x="2203450" y="3016250"/>
          <p14:tracePt t="44834" x="2178050" y="3016250"/>
          <p14:tracePt t="44842" x="2139950" y="3016250"/>
          <p14:tracePt t="44850" x="2103438" y="3003550"/>
          <p14:tracePt t="44858" x="2052638" y="2990850"/>
          <p14:tracePt t="44866" x="2014538" y="2990850"/>
          <p14:tracePt t="44874" x="1978025" y="2990850"/>
          <p14:tracePt t="44882" x="1952625" y="2990850"/>
          <p14:tracePt t="44890" x="1914525" y="2990850"/>
          <p14:tracePt t="44898" x="1865313" y="3003550"/>
          <p14:tracePt t="44906" x="1827213" y="3016250"/>
          <p14:tracePt t="44914" x="1801813" y="3028950"/>
          <p14:tracePt t="44922" x="1778000" y="3041650"/>
          <p14:tracePt t="44930" x="1752600" y="3065463"/>
          <p14:tracePt t="44943" x="1727200" y="3103563"/>
          <p14:tracePt t="44949" x="1701800" y="3154363"/>
          <p14:tracePt t="44955" x="1689100" y="3203575"/>
          <p14:tracePt t="44962" x="1652588" y="3267075"/>
          <p14:tracePt t="44970" x="1627188" y="3328988"/>
          <p14:tracePt t="44978" x="1627188" y="3390900"/>
          <p14:tracePt t="44986" x="1627188" y="3467100"/>
          <p14:tracePt t="44994" x="1627188" y="3516313"/>
          <p14:tracePt t="45002" x="1627188" y="3579813"/>
          <p14:tracePt t="45010" x="1627188" y="3629025"/>
          <p14:tracePt t="45018" x="1652588" y="3679825"/>
          <p14:tracePt t="45026" x="1677988" y="3716338"/>
          <p14:tracePt t="45034" x="1714500" y="3767138"/>
          <p14:tracePt t="45042" x="1739900" y="3779838"/>
          <p14:tracePt t="45050" x="1778000" y="3816350"/>
          <p14:tracePt t="45058" x="1827213" y="3841750"/>
          <p14:tracePt t="45066" x="1878013" y="3867150"/>
          <p14:tracePt t="45074" x="1939925" y="3879850"/>
          <p14:tracePt t="45082" x="1990725" y="3892550"/>
          <p14:tracePt t="45090" x="2065338" y="3905250"/>
          <p14:tracePt t="45098" x="2127250" y="3905250"/>
          <p14:tracePt t="45106" x="2178050" y="3905250"/>
          <p14:tracePt t="45114" x="2216150" y="3905250"/>
          <p14:tracePt t="45122" x="2265363" y="3905250"/>
          <p14:tracePt t="45130" x="2290763" y="3905250"/>
          <p14:tracePt t="45138" x="2316163" y="3892550"/>
          <p14:tracePt t="45146" x="2328863" y="3867150"/>
          <p14:tracePt t="45153" x="2352675" y="3854450"/>
          <p14:tracePt t="45162" x="2352675" y="3841750"/>
          <p14:tracePt t="45170" x="2378075" y="3829050"/>
          <p14:tracePt t="45178" x="2390775" y="3803650"/>
          <p14:tracePt t="45186" x="2403475" y="3754438"/>
          <p14:tracePt t="45194" x="2416175" y="3703638"/>
          <p14:tracePt t="45202" x="2416175" y="3667125"/>
          <p14:tracePt t="45210" x="2416175" y="3616325"/>
          <p14:tracePt t="45218" x="2416175" y="3590925"/>
          <p14:tracePt t="45226" x="2416175" y="3554413"/>
          <p14:tracePt t="45234" x="2403475" y="3541713"/>
          <p14:tracePt t="45242" x="2378075" y="3516313"/>
          <p14:tracePt t="45250" x="2365375" y="3516313"/>
          <p14:tracePt t="45258" x="2339975" y="3490913"/>
          <p14:tracePt t="45266" x="2316163" y="3490913"/>
          <p14:tracePt t="45274" x="2290763" y="3490913"/>
          <p14:tracePt t="45282" x="2265363" y="3479800"/>
          <p14:tracePt t="45290" x="2252663" y="3479800"/>
          <p14:tracePt t="45298" x="2239963" y="3467100"/>
          <p14:tracePt t="45355" x="2239963" y="3454400"/>
          <p14:tracePt t="45363" x="2239963" y="3441700"/>
          <p14:tracePt t="45370" x="2265363" y="3403600"/>
          <p14:tracePt t="45379" x="2303463" y="3367088"/>
          <p14:tracePt t="45386" x="2339975" y="3290888"/>
          <p14:tracePt t="45394" x="2390775" y="3165475"/>
          <p14:tracePt t="45402" x="2452688" y="3054350"/>
          <p14:tracePt t="45410" x="2503488" y="2928938"/>
          <p14:tracePt t="45418" x="2528888" y="2778125"/>
          <p14:tracePt t="45426" x="2554288" y="2627313"/>
          <p14:tracePt t="45434" x="2603500" y="2427288"/>
          <p14:tracePt t="45442" x="2641600" y="2227263"/>
          <p14:tracePt t="45450" x="2690813" y="2027238"/>
          <p14:tracePt t="45458" x="2703513" y="1814513"/>
          <p14:tracePt t="45466" x="2703513" y="1652588"/>
          <p14:tracePt t="45475" x="2690813" y="1514475"/>
          <p14:tracePt t="45483" x="2667000" y="1389063"/>
          <p14:tracePt t="45490" x="2628900" y="1301750"/>
          <p14:tracePt t="45498" x="2578100" y="1227138"/>
          <p14:tracePt t="45506" x="2516188" y="1150938"/>
          <p14:tracePt t="45514" x="2465388" y="1101725"/>
          <p14:tracePt t="45522" x="2390775" y="1063625"/>
          <p14:tracePt t="45530" x="2339975" y="1050925"/>
          <p14:tracePt t="45539" x="2316163" y="1025525"/>
          <p14:tracePt t="45546" x="2278063" y="1025525"/>
          <p14:tracePt t="45554" x="2239963" y="1014413"/>
          <p14:tracePt t="45562" x="2203450" y="1014413"/>
          <p14:tracePt t="45570" x="2178050" y="1014413"/>
          <p14:tracePt t="45579" x="2165350" y="1014413"/>
          <p14:tracePt t="45586" x="2152650" y="1014413"/>
          <p14:tracePt t="45594" x="2139950" y="1014413"/>
          <p14:tracePt t="45602" x="2127250" y="1014413"/>
          <p14:tracePt t="45610" x="2127250" y="1025525"/>
          <p14:tracePt t="45618" x="2116138" y="1050925"/>
          <p14:tracePt t="45626" x="2103438" y="1089025"/>
          <p14:tracePt t="45634" x="2090738" y="1138238"/>
          <p14:tracePt t="45642" x="2090738" y="1176338"/>
          <p14:tracePt t="45650" x="2090738" y="1238250"/>
          <p14:tracePt t="45658" x="2103438" y="1301750"/>
          <p14:tracePt t="45666" x="2139950" y="1339850"/>
          <p14:tracePt t="45674" x="2165350" y="1389063"/>
          <p14:tracePt t="45682" x="2203450" y="1427163"/>
          <p14:tracePt t="45690" x="2239963" y="1476375"/>
          <p14:tracePt t="45698" x="2265363" y="1514475"/>
          <p14:tracePt t="45706" x="2328863" y="1552575"/>
          <p14:tracePt t="45714" x="2403475" y="1576388"/>
          <p14:tracePt t="45722" x="2452688" y="1576388"/>
          <p14:tracePt t="45730" x="2490788" y="1576388"/>
          <p14:tracePt t="45739" x="2541588" y="1589088"/>
          <p14:tracePt t="45746" x="2590800" y="1589088"/>
          <p14:tracePt t="45754" x="2654300" y="1589088"/>
          <p14:tracePt t="45762" x="2703513" y="1589088"/>
          <p14:tracePt t="45770" x="2741613" y="1589088"/>
          <p14:tracePt t="45778" x="2778125" y="1576388"/>
          <p14:tracePt t="45786" x="2803525" y="1563688"/>
          <p14:tracePt t="45794" x="2828925" y="1552575"/>
          <p14:tracePt t="45802" x="2841625" y="1527175"/>
          <p14:tracePt t="45810" x="2854325" y="1501775"/>
          <p14:tracePt t="45819" x="2854325" y="1476375"/>
          <p14:tracePt t="45826" x="2854325" y="1450975"/>
          <p14:tracePt t="45834" x="2854325" y="1427163"/>
          <p14:tracePt t="45842" x="2854325" y="1401763"/>
          <p14:tracePt t="45850" x="2841625" y="1363663"/>
          <p14:tracePt t="45858" x="2803525" y="1339850"/>
          <p14:tracePt t="45866" x="2767013" y="1314450"/>
          <p14:tracePt t="45874" x="2754313" y="1314450"/>
          <p14:tracePt t="45889" x="2716213" y="1289050"/>
          <p14:tracePt t="45890" x="2690813" y="1276350"/>
          <p14:tracePt t="45898" x="2678113" y="1276350"/>
          <p14:tracePt t="45946" x="2678113" y="1289050"/>
          <p14:tracePt t="45954" x="2678113" y="1339850"/>
          <p14:tracePt t="45962" x="2690813" y="1389063"/>
          <p14:tracePt t="45970" x="2741613" y="1463675"/>
          <p14:tracePt t="45978" x="2803525" y="1539875"/>
          <p14:tracePt t="45986" x="2890838" y="1601788"/>
          <p14:tracePt t="45994" x="2979738" y="1652588"/>
          <p14:tracePt t="46002" x="3103563" y="1727200"/>
          <p14:tracePt t="46010" x="3241675" y="1765300"/>
          <p14:tracePt t="46019" x="3367088" y="1801813"/>
          <p14:tracePt t="46027" x="3505200" y="1839913"/>
          <p14:tracePt t="46034" x="3643313" y="1876425"/>
          <p14:tracePt t="46042" x="3767138" y="1889125"/>
          <p14:tracePt t="46050" x="3879850" y="1889125"/>
          <p14:tracePt t="46058" x="3992563" y="1889125"/>
          <p14:tracePt t="46066" x="4117975" y="1889125"/>
          <p14:tracePt t="46074" x="4217988" y="1889125"/>
          <p14:tracePt t="46082" x="4318000" y="1889125"/>
          <p14:tracePt t="46090" x="4418013" y="1889125"/>
          <p14:tracePt t="46098" x="4506913" y="1865313"/>
          <p14:tracePt t="46106" x="4594225" y="1839913"/>
          <p14:tracePt t="46114" x="4694238" y="1776413"/>
          <p14:tracePt t="46122" x="4743450" y="1739900"/>
          <p14:tracePt t="46130" x="4806950" y="1676400"/>
          <p14:tracePt t="46140" x="4832350" y="1639888"/>
          <p14:tracePt t="46146" x="4856163" y="1614488"/>
          <p14:tracePt t="46153" x="4856163" y="1601788"/>
          <p14:tracePt t="46162" x="4856163" y="1589088"/>
          <p14:tracePt t="46170" x="4843463" y="1589088"/>
          <p14:tracePt t="46178" x="4843463" y="1576388"/>
          <p14:tracePt t="46186" x="4819650" y="1563688"/>
          <p14:tracePt t="46194" x="4794250" y="1552575"/>
          <p14:tracePt t="46202" x="4768850" y="1539875"/>
          <p14:tracePt t="46210" x="4732338" y="1539875"/>
          <p14:tracePt t="46218" x="4694238" y="1539875"/>
          <p14:tracePt t="46226" x="4668838" y="1539875"/>
          <p14:tracePt t="46234" x="4630738" y="1539875"/>
          <p14:tracePt t="46242" x="4581525" y="1552575"/>
          <p14:tracePt t="46250" x="4530725" y="1601788"/>
          <p14:tracePt t="46258" x="4494213" y="1627188"/>
          <p14:tracePt t="46266" x="4456113" y="1689100"/>
          <p14:tracePt t="46274" x="4430713" y="1765300"/>
          <p14:tracePt t="46283" x="4418013" y="1801813"/>
          <p14:tracePt t="46290" x="4406900" y="1814513"/>
          <p14:tracePt t="46298" x="4406900" y="1839913"/>
          <p14:tracePt t="46306" x="4430713" y="1876425"/>
          <p14:tracePt t="46314" x="4468813" y="1889125"/>
          <p14:tracePt t="46322" x="4530725" y="1927225"/>
          <p14:tracePt t="46330" x="4568825" y="1978025"/>
          <p14:tracePt t="46340" x="4643438" y="2001838"/>
          <p14:tracePt t="46346" x="4732338" y="2014538"/>
          <p14:tracePt t="46353" x="4806950" y="2039938"/>
          <p14:tracePt t="46362" x="4856163" y="2039938"/>
          <p14:tracePt t="46370" x="4932363" y="2065338"/>
          <p14:tracePt t="46378" x="4981575" y="2065338"/>
          <p14:tracePt t="46386" x="5006975" y="2065338"/>
          <p14:tracePt t="46394" x="5032375" y="2065338"/>
          <p14:tracePt t="46402" x="5045075" y="2065338"/>
          <p14:tracePt t="46410" x="5057775" y="2065338"/>
          <p14:tracePt t="46538" x="5068888" y="2065338"/>
          <p14:tracePt t="46546" x="5081588" y="2065338"/>
          <p14:tracePt t="46553" x="5094288" y="2065338"/>
          <p14:tracePt t="46562" x="5132388" y="2065338"/>
          <p14:tracePt t="46570" x="5207000" y="2052638"/>
          <p14:tracePt t="46578" x="5307013" y="2027238"/>
          <p14:tracePt t="46586" x="5383213" y="2014538"/>
          <p14:tracePt t="46594" x="5483225" y="1989138"/>
          <p14:tracePt t="46602" x="5595938" y="1989138"/>
          <p14:tracePt t="46610" x="5719763" y="1965325"/>
          <p14:tracePt t="46618" x="5821363" y="1939925"/>
          <p14:tracePt t="46626" x="5945188" y="1927225"/>
          <p14:tracePt t="46635" x="6021388" y="1927225"/>
          <p14:tracePt t="46642" x="6108700" y="1927225"/>
          <p14:tracePt t="46650" x="6170613" y="1927225"/>
          <p14:tracePt t="46658" x="6259513" y="1927225"/>
          <p14:tracePt t="46666" x="6334125" y="1927225"/>
          <p14:tracePt t="46674" x="6383338" y="1927225"/>
          <p14:tracePt t="46682" x="6446838" y="1927225"/>
          <p14:tracePt t="46690" x="6534150" y="1927225"/>
          <p14:tracePt t="46698" x="6621463" y="1914525"/>
          <p14:tracePt t="46706" x="6696075" y="1889125"/>
          <p14:tracePt t="46714" x="6759575" y="1876425"/>
          <p14:tracePt t="46723" x="6834188" y="1865313"/>
          <p14:tracePt t="46731" x="6884988" y="1827213"/>
          <p14:tracePt t="46738" x="6921500" y="1814513"/>
          <p14:tracePt t="46748" x="6959600" y="1814513"/>
          <p14:tracePt t="46758" x="7010400" y="1801813"/>
          <p14:tracePt t="46764" x="7034213" y="1776413"/>
          <p14:tracePt t="46772" x="7059613" y="1776413"/>
          <p14:tracePt t="46779" x="7097713" y="1776413"/>
          <p14:tracePt t="46786" x="7123113" y="1739900"/>
          <p14:tracePt t="46794" x="7134225" y="1727200"/>
          <p14:tracePt t="46802" x="7159625" y="1714500"/>
          <p14:tracePt t="46811" x="7172325" y="1701800"/>
          <p14:tracePt t="46834" x="7172325" y="1689100"/>
          <p14:tracePt t="46842" x="7172325" y="1676400"/>
          <p14:tracePt t="46850" x="7172325" y="1639888"/>
          <p14:tracePt t="46858" x="7172325" y="1614488"/>
          <p14:tracePt t="46866" x="7172325" y="1589088"/>
          <p14:tracePt t="46874" x="7172325" y="1576388"/>
          <p14:tracePt t="46883" x="7172325" y="1563688"/>
          <p14:tracePt t="46890" x="7172325" y="1552575"/>
          <p14:tracePt t="46899" x="7172325" y="1527175"/>
          <p14:tracePt t="46907" x="7159625" y="1527175"/>
          <p14:tracePt t="46914" x="7159625" y="1514475"/>
          <p14:tracePt t="46922" x="7146925" y="1514475"/>
          <p14:tracePt t="46938" x="7134225" y="1514475"/>
          <p14:tracePt t="46995" x="7134225" y="1527175"/>
          <p14:tracePt t="47002" x="7134225" y="1552575"/>
          <p14:tracePt t="47010" x="7134225" y="1589088"/>
          <p14:tracePt t="47018" x="7159625" y="1627188"/>
          <p14:tracePt t="47026" x="7197725" y="1652588"/>
          <p14:tracePt t="47035" x="7223125" y="1663700"/>
          <p14:tracePt t="47042" x="7259638" y="1701800"/>
          <p14:tracePt t="47050" x="7297738" y="1714500"/>
          <p14:tracePt t="47058" x="7359650" y="1739900"/>
          <p14:tracePt t="47067" x="7423150" y="1739900"/>
          <p14:tracePt t="47074" x="7485063" y="1752600"/>
          <p14:tracePt t="47084" x="7523163" y="1776413"/>
          <p14:tracePt t="47090" x="7561263" y="1776413"/>
          <p14:tracePt t="47099" x="7610475" y="1776413"/>
          <p14:tracePt t="47106" x="7661275" y="1776413"/>
          <p14:tracePt t="47115" x="7697788" y="1765300"/>
          <p14:tracePt t="47123" x="7735888" y="1765300"/>
          <p14:tracePt t="47131" x="7773988" y="1752600"/>
          <p14:tracePt t="47139" x="7785100" y="1727200"/>
          <p14:tracePt t="47147" x="7810500" y="1701800"/>
          <p14:tracePt t="47155" x="7835900" y="1663700"/>
          <p14:tracePt t="47163" x="7861300" y="1627188"/>
          <p14:tracePt t="47171" x="7897813" y="1601788"/>
          <p14:tracePt t="47178" x="7897813" y="1563688"/>
          <p14:tracePt t="47186" x="7910513" y="1539875"/>
          <p14:tracePt t="47194" x="7923213" y="1527175"/>
          <p14:tracePt t="47203" x="7923213" y="1514475"/>
          <p14:tracePt t="47227" x="7910513" y="1501775"/>
          <p14:tracePt t="47235" x="7897813" y="1489075"/>
          <p14:tracePt t="47250" x="7886700" y="1489075"/>
          <p14:tracePt t="47258" x="7861300" y="1489075"/>
          <p14:tracePt t="47275" x="7848600" y="1489075"/>
          <p14:tracePt t="47283" x="7823200" y="1489075"/>
          <p14:tracePt t="47290" x="7785100" y="1489075"/>
          <p14:tracePt t="47299" x="7773988" y="1501775"/>
          <p14:tracePt t="47307" x="7748588" y="1527175"/>
          <p14:tracePt t="47314" x="7748588" y="1563688"/>
          <p14:tracePt t="47323" x="7723188" y="1601788"/>
          <p14:tracePt t="47330" x="7723188" y="1639888"/>
          <p14:tracePt t="47339" x="7723188" y="1676400"/>
          <p14:tracePt t="47346" x="7723188" y="1714500"/>
          <p14:tracePt t="47354" x="7723188" y="1739900"/>
          <p14:tracePt t="47363" x="7735888" y="1765300"/>
          <p14:tracePt t="47371" x="7761288" y="1789113"/>
          <p14:tracePt t="47378" x="7785100" y="1827213"/>
          <p14:tracePt t="47386" x="7848600" y="1852613"/>
          <p14:tracePt t="47394" x="7874000" y="1865313"/>
          <p14:tracePt t="47402" x="7897813" y="1876425"/>
          <p14:tracePt t="47410" x="7935913" y="1876425"/>
          <p14:tracePt t="47418" x="7974013" y="1889125"/>
          <p14:tracePt t="47426" x="7999413" y="1889125"/>
          <p14:tracePt t="47435" x="8035925" y="1901825"/>
          <p14:tracePt t="47443" x="8061325" y="1914525"/>
          <p14:tracePt t="47450" x="8074025" y="1914525"/>
          <p14:tracePt t="47458" x="8086725" y="1914525"/>
          <p14:tracePt t="47467" x="8099425" y="1914525"/>
          <p14:tracePt t="47571" x="8110538" y="1914525"/>
          <p14:tracePt t="47594" x="8099425" y="1901825"/>
          <p14:tracePt t="47603" x="8074025" y="1889125"/>
          <p14:tracePt t="47611" x="8061325" y="1876425"/>
          <p14:tracePt t="47619" x="8023225" y="1865313"/>
          <p14:tracePt t="47627" x="7999413" y="1852613"/>
          <p14:tracePt t="47634" x="7974013" y="1827213"/>
          <p14:tracePt t="47643" x="7948613" y="1814513"/>
          <p14:tracePt t="47650" x="7923213" y="1801813"/>
          <p14:tracePt t="47658" x="7910513" y="1801813"/>
          <p14:tracePt t="47666" x="7886700" y="1789113"/>
          <p14:tracePt t="47674" x="7861300" y="1776413"/>
          <p14:tracePt t="47682" x="7848600" y="1776413"/>
          <p14:tracePt t="47690" x="7835900" y="1776413"/>
          <p14:tracePt t="47699" x="7823200" y="1776413"/>
          <p14:tracePt t="47794" x="7810500" y="1776413"/>
          <p14:tracePt t="47883" x="7823200" y="1776413"/>
          <p14:tracePt t="47931" x="7848600" y="1789113"/>
          <p14:tracePt t="47947" x="7848600" y="1801813"/>
          <p14:tracePt t="48060" x="7848600" y="1814513"/>
          <p14:tracePt t="48067" x="7861300" y="1827213"/>
          <p14:tracePt t="48075" x="7874000" y="1839913"/>
          <p14:tracePt t="48083" x="7886700" y="1865313"/>
          <p14:tracePt t="48090" x="7923213" y="1889125"/>
          <p14:tracePt t="48099" x="7935913" y="1901825"/>
          <p14:tracePt t="48106" x="7974013" y="1914525"/>
          <p14:tracePt t="48114" x="8010525" y="1952625"/>
          <p14:tracePt t="48123" x="8048625" y="1965325"/>
          <p14:tracePt t="48130" x="8099425" y="1989138"/>
          <p14:tracePt t="48139" x="8148638" y="2027238"/>
          <p14:tracePt t="48147" x="8199438" y="2039938"/>
          <p14:tracePt t="48154" x="8261350" y="2065338"/>
          <p14:tracePt t="48162" x="8324850" y="2078038"/>
          <p14:tracePt t="48172" x="8424863" y="2114550"/>
          <p14:tracePt t="48180" x="8512175" y="2139950"/>
          <p14:tracePt t="48190" x="8574088" y="2139950"/>
          <p14:tracePt t="48196" x="8661400" y="2139950"/>
          <p14:tracePt t="48204" x="8724900" y="2152650"/>
          <p14:tracePt t="48211" x="8799513" y="2178050"/>
          <p14:tracePt t="48218" x="8886825" y="2178050"/>
          <p14:tracePt t="48226" x="8986838" y="2178050"/>
          <p14:tracePt t="48235" x="9088438" y="2178050"/>
          <p14:tracePt t="48242" x="9188450" y="2178050"/>
          <p14:tracePt t="48251" x="9288463" y="2178050"/>
          <p14:tracePt t="48258" x="9375775" y="2178050"/>
          <p14:tracePt t="48266" x="9450388" y="2178050"/>
          <p14:tracePt t="48274" x="9525000" y="2178050"/>
          <p14:tracePt t="48282" x="9575800" y="2178050"/>
          <p14:tracePt t="48290" x="9601200" y="2178050"/>
          <p14:tracePt t="48298" x="9613900" y="2178050"/>
          <p14:tracePt t="48315" x="9637713" y="2178050"/>
          <p14:tracePt t="48370" x="9663113" y="2178050"/>
          <p14:tracePt t="48379" x="9688513" y="2165350"/>
          <p14:tracePt t="48387" x="9688513" y="2152650"/>
          <p14:tracePt t="48394" x="9713913" y="2152650"/>
          <p14:tracePt t="48402" x="9739313" y="2152650"/>
          <p14:tracePt t="48411" x="9763125" y="2152650"/>
          <p14:tracePt t="48418" x="9801225" y="2152650"/>
          <p14:tracePt t="48427" x="9813925" y="2152650"/>
          <p14:tracePt t="48434" x="9826625" y="2152650"/>
          <p14:tracePt t="48459" x="9839325" y="2152650"/>
          <p14:tracePt t="48579" x="9852025" y="2152650"/>
          <p14:tracePt t="48602" x="9852025" y="2165350"/>
          <p14:tracePt t="49036" x="9852025" y="2178050"/>
          <p14:tracePt t="49810" x="9852025" y="2190750"/>
          <p14:tracePt t="49819" x="9852025" y="2214563"/>
          <p14:tracePt t="49826" x="9852025" y="2239963"/>
          <p14:tracePt t="49835" x="9852025" y="2252663"/>
          <p14:tracePt t="49843" x="9852025" y="2278063"/>
          <p14:tracePt t="49851" x="9863138" y="2278063"/>
          <p14:tracePt t="49867" x="9863138" y="2290763"/>
          <p14:tracePt t="49883" x="9863138" y="2314575"/>
          <p14:tracePt t="49891" x="9863138" y="2327275"/>
          <p14:tracePt t="49905" x="9875838" y="2339975"/>
          <p14:tracePt t="49906" x="9875838" y="2365375"/>
          <p14:tracePt t="49914" x="9875838" y="2390775"/>
          <p14:tracePt t="49922" x="9875838" y="2427288"/>
          <p14:tracePt t="49930" x="9875838" y="2490788"/>
          <p14:tracePt t="49942" x="9875838" y="2540000"/>
          <p14:tracePt t="49949" x="9863138" y="2578100"/>
          <p14:tracePt t="49956" x="9852025" y="2640013"/>
          <p14:tracePt t="49963" x="9852025" y="2678113"/>
          <p14:tracePt t="49971" x="9839325" y="2728913"/>
          <p14:tracePt t="49979" x="9826625" y="2765425"/>
          <p14:tracePt t="49988" x="9813925" y="2840038"/>
          <p14:tracePt t="49994" x="9801225" y="2878138"/>
          <p14:tracePt t="50002" x="9801225" y="2916238"/>
          <p14:tracePt t="50010" x="9801225" y="2952750"/>
          <p14:tracePt t="50018" x="9788525" y="3003550"/>
          <p14:tracePt t="50027" x="9775825" y="3041650"/>
          <p14:tracePt t="50034" x="9763125" y="3078163"/>
          <p14:tracePt t="50042" x="9750425" y="3116263"/>
          <p14:tracePt t="50051" x="9739313" y="3178175"/>
          <p14:tracePt t="50059" x="9726613" y="3241675"/>
          <p14:tracePt t="50066" x="9726613" y="3290888"/>
          <p14:tracePt t="50074" x="9713913" y="3354388"/>
          <p14:tracePt t="50083" x="9701213" y="3378200"/>
          <p14:tracePt t="50093" x="9688513" y="3416300"/>
          <p14:tracePt t="50100" x="9675813" y="3467100"/>
          <p14:tracePt t="50107" x="9663113" y="3503613"/>
          <p14:tracePt t="50116" x="9650413" y="3541713"/>
          <p14:tracePt t="50124" x="9637713" y="3567113"/>
          <p14:tracePt t="50130" x="9626600" y="3590925"/>
          <p14:tracePt t="50138" x="9601200" y="3641725"/>
          <p14:tracePt t="50146" x="9588500" y="3692525"/>
          <p14:tracePt t="50154" x="9550400" y="3741738"/>
          <p14:tracePt t="50163" x="9501188" y="3803650"/>
          <p14:tracePt t="50171" x="9463088" y="3867150"/>
          <p14:tracePt t="50179" x="9424988" y="3941763"/>
          <p14:tracePt t="50187" x="9388475" y="3979863"/>
          <p14:tracePt t="50194" x="9350375" y="4029075"/>
          <p14:tracePt t="50203" x="9312275" y="4067175"/>
          <p14:tracePt t="50210" x="9275763" y="4117975"/>
          <p14:tracePt t="50218" x="9224963" y="4154488"/>
          <p14:tracePt t="50226" x="9150350" y="4230688"/>
          <p14:tracePt t="50235" x="9099550" y="4267200"/>
          <p14:tracePt t="50242" x="9037638" y="4330700"/>
          <p14:tracePt t="50250" x="8986838" y="4379913"/>
          <p14:tracePt t="50258" x="8924925" y="4443413"/>
          <p14:tracePt t="50266" x="8850313" y="4505325"/>
          <p14:tracePt t="50274" x="8763000" y="4579938"/>
          <p14:tracePt t="50282" x="8674100" y="4679950"/>
          <p14:tracePt t="50290" x="8561388" y="4756150"/>
          <p14:tracePt t="50298" x="8461375" y="4843463"/>
          <p14:tracePt t="50306" x="8348663" y="4918075"/>
          <p14:tracePt t="50315" x="8212138" y="5005388"/>
          <p14:tracePt t="50323" x="8110538" y="5068888"/>
          <p14:tracePt t="50332" x="8023225" y="5156200"/>
          <p14:tracePt t="50341" x="7935913" y="5205413"/>
          <p14:tracePt t="50346" x="7861300" y="5243513"/>
          <p14:tracePt t="50354" x="7773988" y="5294313"/>
          <p14:tracePt t="50363" x="7673975" y="5343525"/>
          <p14:tracePt t="50370" x="7585075" y="5394325"/>
          <p14:tracePt t="50378" x="7459663" y="5481638"/>
          <p14:tracePt t="50387" x="7323138" y="5556250"/>
          <p14:tracePt t="50395" x="7159625" y="5668963"/>
          <p14:tracePt t="50402" x="6985000" y="5794375"/>
          <p14:tracePt t="50410" x="6772275" y="5932488"/>
          <p14:tracePt t="50418" x="6584950" y="6045200"/>
          <p14:tracePt t="50427" x="6434138" y="6132513"/>
          <p14:tracePt t="50434" x="6321425" y="6181725"/>
          <p14:tracePt t="50442" x="6246813" y="6207125"/>
          <p14:tracePt t="50451" x="6170613" y="6232525"/>
          <p14:tracePt t="50458" x="6121400" y="6232525"/>
          <p14:tracePt t="50466" x="6070600" y="6245225"/>
          <p14:tracePt t="50474" x="5983288" y="6257925"/>
          <p14:tracePt t="50482" x="5895975" y="6257925"/>
          <p14:tracePt t="50490" x="5808663" y="6257925"/>
          <p14:tracePt t="50498" x="5708650" y="6257925"/>
          <p14:tracePt t="50506" x="5595938" y="6245225"/>
          <p14:tracePt t="50514" x="5470525" y="6219825"/>
          <p14:tracePt t="50522" x="5357813" y="6219825"/>
          <p14:tracePt t="50530" x="5219700" y="6194425"/>
          <p14:tracePt t="50538" x="5081588" y="6157913"/>
          <p14:tracePt t="50546" x="4956175" y="6119813"/>
          <p14:tracePt t="50554" x="4832350" y="6094413"/>
          <p14:tracePt t="50562" x="4732338" y="6056313"/>
          <p14:tracePt t="50571" x="4643438" y="5994400"/>
          <p14:tracePt t="50578" x="4556125" y="5956300"/>
          <p14:tracePt t="50587" x="4468813" y="5894388"/>
          <p14:tracePt t="50594" x="4368800" y="5832475"/>
          <p14:tracePt t="50602" x="4268788" y="5781675"/>
          <p14:tracePt t="50610" x="4192588" y="5719763"/>
          <p14:tracePt t="50618" x="4092575" y="5656263"/>
          <p14:tracePt t="50626" x="3992563" y="5581650"/>
          <p14:tracePt t="50635" x="3917950" y="5518150"/>
          <p14:tracePt t="50644" x="3856038" y="5456238"/>
          <p14:tracePt t="50653" x="3779838" y="5368925"/>
          <p14:tracePt t="50659" x="3730625" y="5294313"/>
          <p14:tracePt t="50668" x="3667125" y="5218113"/>
          <p14:tracePt t="50675" x="3630613" y="5130800"/>
          <p14:tracePt t="50683" x="3592513" y="5030788"/>
          <p14:tracePt t="50690" x="3567113" y="4968875"/>
          <p14:tracePt t="50698" x="3541713" y="4856163"/>
          <p14:tracePt t="50706" x="3517900" y="4756150"/>
          <p14:tracePt t="50715" x="3492500" y="4679950"/>
          <p14:tracePt t="50722" x="3467100" y="4630738"/>
          <p14:tracePt t="50730" x="3467100" y="4554538"/>
          <p14:tracePt t="50739" x="3454400" y="4492625"/>
          <p14:tracePt t="50746" x="3441700" y="4430713"/>
          <p14:tracePt t="50754" x="3441700" y="4367213"/>
          <p14:tracePt t="50762" x="3429000" y="4305300"/>
          <p14:tracePt t="50770" x="3405188" y="4254500"/>
          <p14:tracePt t="50779" x="3405188" y="4192588"/>
          <p14:tracePt t="50786" x="3405188" y="4129088"/>
          <p14:tracePt t="50794" x="3405188" y="4054475"/>
          <p14:tracePt t="50802" x="3405188" y="3979863"/>
          <p14:tracePt t="50810" x="3405188" y="3929063"/>
          <p14:tracePt t="50818" x="3417888" y="3879850"/>
          <p14:tracePt t="50827" x="3417888" y="3841750"/>
          <p14:tracePt t="50834" x="3417888" y="3803650"/>
          <p14:tracePt t="50843" x="3429000" y="3754438"/>
          <p14:tracePt t="50850" x="3441700" y="3741738"/>
          <p14:tracePt t="50858" x="3441700" y="3716338"/>
          <p14:tracePt t="50866" x="3454400" y="3692525"/>
          <p14:tracePt t="50874" x="3467100" y="3667125"/>
          <p14:tracePt t="50883" x="3479800" y="3654425"/>
          <p14:tracePt t="50890" x="3505200" y="3629025"/>
          <p14:tracePt t="50899" x="3541713" y="3590925"/>
          <p14:tracePt t="50906" x="3579813" y="3529013"/>
          <p14:tracePt t="50914" x="3630613" y="3467100"/>
          <p14:tracePt t="50922" x="3692525" y="3429000"/>
          <p14:tracePt t="50930" x="3767138" y="3354388"/>
          <p14:tracePt t="50938" x="3843338" y="3303588"/>
          <p14:tracePt t="50946" x="3892550" y="3267075"/>
          <p14:tracePt t="50954" x="3968750" y="3216275"/>
          <p14:tracePt t="50964" x="4056063" y="3128963"/>
          <p14:tracePt t="50975" x="4130675" y="3054350"/>
          <p14:tracePt t="50980" x="4230688" y="2990850"/>
          <p14:tracePt t="50991" x="4330700" y="2952750"/>
          <p14:tracePt t="50996" x="4430713" y="2890838"/>
          <p14:tracePt t="51004" x="4506913" y="2840038"/>
          <p14:tracePt t="51013" x="4543425" y="2816225"/>
          <p14:tracePt t="51022" x="4594225" y="2803525"/>
          <p14:tracePt t="51026" x="4668838" y="2790825"/>
          <p14:tracePt t="51035" x="4732338" y="2778125"/>
          <p14:tracePt t="51042" x="4832350" y="2740025"/>
          <p14:tracePt t="51051" x="4932363" y="2716213"/>
          <p14:tracePt t="51058" x="5032375" y="2690813"/>
          <p14:tracePt t="51067" x="5132388" y="2665413"/>
          <p14:tracePt t="51074" x="5257800" y="2652713"/>
          <p14:tracePt t="51082" x="5394325" y="2627313"/>
          <p14:tracePt t="51090" x="5483225" y="2616200"/>
          <p14:tracePt t="51099" x="5545138" y="2616200"/>
          <p14:tracePt t="51106" x="5632450" y="2616200"/>
          <p14:tracePt t="51115" x="5719763" y="2616200"/>
          <p14:tracePt t="51122" x="5783263" y="2616200"/>
          <p14:tracePt t="51131" x="5845175" y="2616200"/>
          <p14:tracePt t="51138" x="5932488" y="2616200"/>
          <p14:tracePt t="51147" x="6034088" y="2616200"/>
          <p14:tracePt t="51154" x="6121400" y="2616200"/>
          <p14:tracePt t="51163" x="6221413" y="2616200"/>
          <p14:tracePt t="51171" x="6321425" y="2627313"/>
          <p14:tracePt t="51179" x="6434138" y="2665413"/>
          <p14:tracePt t="51188" x="6521450" y="2690813"/>
          <p14:tracePt t="51194" x="6621463" y="2703513"/>
          <p14:tracePt t="51202" x="6721475" y="2728913"/>
          <p14:tracePt t="51211" x="6784975" y="2752725"/>
          <p14:tracePt t="51218" x="6872288" y="2778125"/>
          <p14:tracePt t="51226" x="6959600" y="2816225"/>
          <p14:tracePt t="51235" x="7034213" y="2865438"/>
          <p14:tracePt t="51243" x="7085013" y="2903538"/>
          <p14:tracePt t="51251" x="7197725" y="2941638"/>
          <p14:tracePt t="51258" x="7272338" y="2978150"/>
          <p14:tracePt t="51267" x="7359650" y="3028950"/>
          <p14:tracePt t="51275" x="7435850" y="3090863"/>
          <p14:tracePt t="51282" x="7523163" y="3128963"/>
          <p14:tracePt t="51290" x="7610475" y="3178175"/>
          <p14:tracePt t="51298" x="7661275" y="3241675"/>
          <p14:tracePt t="51306" x="7723188" y="3278188"/>
          <p14:tracePt t="51314" x="7797800" y="3316288"/>
          <p14:tracePt t="51322" x="7835900" y="3341688"/>
          <p14:tracePt t="51331" x="7886700" y="3390900"/>
          <p14:tracePt t="51342" x="7935913" y="3441700"/>
          <p14:tracePt t="51348" x="7986713" y="3467100"/>
          <p14:tracePt t="51357" x="8035925" y="3503613"/>
          <p14:tracePt t="51363" x="8099425" y="3554413"/>
          <p14:tracePt t="51371" x="8135938" y="3579813"/>
          <p14:tracePt t="51379" x="8199438" y="3616325"/>
          <p14:tracePt t="51387" x="8235950" y="3667125"/>
          <p14:tracePt t="51395" x="8299450" y="3741738"/>
          <p14:tracePt t="51403" x="8348663" y="3803650"/>
          <p14:tracePt t="51410" x="8399463" y="3841750"/>
          <p14:tracePt t="51418" x="8435975" y="3916363"/>
          <p14:tracePt t="51426" x="8474075" y="3979863"/>
          <p14:tracePt t="51435" x="8512175" y="4029075"/>
          <p14:tracePt t="51442" x="8548688" y="4079875"/>
          <p14:tracePt t="51451" x="8599488" y="4129088"/>
          <p14:tracePt t="51458" x="8650288" y="4192588"/>
          <p14:tracePt t="51467" x="8674100" y="4230688"/>
          <p14:tracePt t="51474" x="8712200" y="4305300"/>
          <p14:tracePt t="51482" x="8750300" y="4367213"/>
          <p14:tracePt t="51490" x="8763000" y="4392613"/>
          <p14:tracePt t="51499" x="8786813" y="4430713"/>
          <p14:tracePt t="51507" x="8812213" y="4492625"/>
          <p14:tracePt t="51515" x="8837613" y="4543425"/>
          <p14:tracePt t="51523" x="8837613" y="4592638"/>
          <p14:tracePt t="51533" x="8837613" y="4630738"/>
          <p14:tracePt t="51541" x="8863013" y="4679950"/>
          <p14:tracePt t="51549" x="8863013" y="4730750"/>
          <p14:tracePt t="51558" x="8874125" y="4792663"/>
          <p14:tracePt t="51563" x="8886825" y="4856163"/>
          <p14:tracePt t="51571" x="8886825" y="4905375"/>
          <p14:tracePt t="51578" x="8886825" y="4930775"/>
          <p14:tracePt t="51588" x="8886825" y="4981575"/>
          <p14:tracePt t="51594" x="8886825" y="5056188"/>
          <p14:tracePt t="51603" x="8886825" y="5105400"/>
          <p14:tracePt t="51610" x="8874125" y="5143500"/>
          <p14:tracePt t="51618" x="8850313" y="5181600"/>
          <p14:tracePt t="51626" x="8850313" y="5205413"/>
          <p14:tracePt t="51637" x="8837613" y="5243513"/>
          <p14:tracePt t="51644" x="8824913" y="5268913"/>
          <p14:tracePt t="51652" x="8824913" y="5305425"/>
          <p14:tracePt t="51659" x="8812213" y="5343525"/>
          <p14:tracePt t="51668" x="8812213" y="5381625"/>
          <p14:tracePt t="51675" x="8799513" y="5443538"/>
          <p14:tracePt t="51684" x="8786813" y="5481638"/>
          <p14:tracePt t="51691" x="8763000" y="5518150"/>
          <p14:tracePt t="51698" x="8763000" y="5543550"/>
          <p14:tracePt t="51706" x="8763000" y="5556250"/>
          <p14:tracePt t="51714" x="8737600" y="5581650"/>
          <p14:tracePt t="51722" x="8737600" y="5594350"/>
          <p14:tracePt t="51730" x="8737600" y="5607050"/>
          <p14:tracePt t="52100" x="8712200" y="5607050"/>
          <p14:tracePt t="52275" x="8699500" y="5607050"/>
          <p14:tracePt t="52283" x="8686800" y="5607050"/>
          <p14:tracePt t="52291" x="8661400" y="5607050"/>
          <p14:tracePt t="52307" x="8661400" y="5594350"/>
          <p14:tracePt t="52322" x="8637588" y="5594350"/>
          <p14:tracePt t="52355" x="8624888" y="5594350"/>
          <p14:tracePt t="52467" x="8624888" y="5581650"/>
          <p14:tracePt t="52475" x="8612188" y="5581650"/>
          <p14:tracePt t="52499" x="8599488" y="5581650"/>
          <p14:tracePt t="52507" x="8574088" y="5568950"/>
          <p14:tracePt t="52539" x="8574088" y="5556250"/>
          <p14:tracePt t="52562" x="8561388" y="5556250"/>
          <p14:tracePt t="52571" x="8561388" y="5543550"/>
          <p14:tracePt t="52578" x="8548688" y="5543550"/>
          <p14:tracePt t="52588" x="8537575" y="5518150"/>
          <p14:tracePt t="52595" x="8512175" y="5507038"/>
          <p14:tracePt t="52604" x="8486775" y="5468938"/>
          <p14:tracePt t="52610" x="8448675" y="5407025"/>
          <p14:tracePt t="52619" x="8424863" y="5356225"/>
          <p14:tracePt t="52626" x="8374063" y="5305425"/>
          <p14:tracePt t="52634" x="8335963" y="5268913"/>
          <p14:tracePt t="52642" x="8312150" y="5230813"/>
          <p14:tracePt t="52651" x="8261350" y="5156200"/>
          <p14:tracePt t="52658" x="8212138" y="5092700"/>
          <p14:tracePt t="52667" x="8161338" y="5030788"/>
          <p14:tracePt t="52675" x="8110538" y="4968875"/>
          <p14:tracePt t="52683" x="8048625" y="4892675"/>
          <p14:tracePt t="52690" x="7986713" y="4818063"/>
          <p14:tracePt t="52699" x="7897813" y="4743450"/>
          <p14:tracePt t="52707" x="7785100" y="4667250"/>
          <p14:tracePt t="52714" x="7673975" y="4605338"/>
          <p14:tracePt t="52724" x="7585075" y="4518025"/>
          <p14:tracePt t="52730" x="7472363" y="4418013"/>
          <p14:tracePt t="52738" x="7385050" y="4341813"/>
          <p14:tracePt t="52747" x="7297738" y="4241800"/>
          <p14:tracePt t="52754" x="7223125" y="4167188"/>
          <p14:tracePt t="52762" x="7172325" y="4105275"/>
          <p14:tracePt t="52770" x="7134225" y="4029075"/>
          <p14:tracePt t="52778" x="7110413" y="3992563"/>
          <p14:tracePt t="52787" x="7072313" y="3954463"/>
          <p14:tracePt t="52794" x="7046913" y="3941763"/>
          <p14:tracePt t="52802" x="7034213" y="3929063"/>
          <p14:tracePt t="52810" x="7010400" y="3916363"/>
          <p14:tracePt t="52818" x="6972300" y="3905250"/>
          <p14:tracePt t="52826" x="6959600" y="3892550"/>
          <p14:tracePt t="52834" x="6946900" y="3879850"/>
          <p14:tracePt t="52843" x="6910388" y="3854450"/>
          <p14:tracePt t="52851" x="6884988" y="3854450"/>
          <p14:tracePt t="52859" x="6859588" y="3841750"/>
          <p14:tracePt t="52867" x="6808788" y="3803650"/>
          <p14:tracePt t="52875" x="6746875" y="3754438"/>
          <p14:tracePt t="52886" x="6684963" y="3729038"/>
          <p14:tracePt t="52890" x="6646863" y="3716338"/>
          <p14:tracePt t="52898" x="6596063" y="3692525"/>
          <p14:tracePt t="52906" x="6534150" y="3679825"/>
          <p14:tracePt t="52914" x="6472238" y="3629025"/>
          <p14:tracePt t="52923" x="6421438" y="3616325"/>
          <p14:tracePt t="52930" x="6370638" y="3579813"/>
          <p14:tracePt t="52938" x="6321425" y="3541713"/>
          <p14:tracePt t="52946" x="6283325" y="3516313"/>
          <p14:tracePt t="52955" x="6234113" y="3516313"/>
          <p14:tracePt t="52963" x="6208713" y="3479800"/>
          <p14:tracePt t="52971" x="6170613" y="3467100"/>
          <p14:tracePt t="52979" x="6146800" y="3441700"/>
          <p14:tracePt t="52988" x="6096000" y="3429000"/>
          <p14:tracePt t="52995" x="6057900" y="3403600"/>
          <p14:tracePt t="53003" x="6034088" y="3390900"/>
          <p14:tracePt t="53010" x="5995988" y="3378200"/>
          <p14:tracePt t="53018" x="5957888" y="3378200"/>
          <p14:tracePt t="53026" x="5921375" y="3367088"/>
          <p14:tracePt t="53034" x="5883275" y="3341688"/>
          <p14:tracePt t="53043" x="5857875" y="3341688"/>
          <p14:tracePt t="53050" x="5821363" y="3341688"/>
          <p14:tracePt t="53058" x="5783263" y="3328988"/>
          <p14:tracePt t="53067" x="5745163" y="3316288"/>
          <p14:tracePt t="53075" x="5719763" y="3303588"/>
          <p14:tracePt t="53082" x="5683250" y="3303588"/>
          <p14:tracePt t="53090" x="5645150" y="3290888"/>
          <p14:tracePt t="53098" x="5583238" y="3278188"/>
          <p14:tracePt t="53106" x="5532438" y="3254375"/>
          <p14:tracePt t="53115" x="5483225" y="3254375"/>
          <p14:tracePt t="53123" x="5445125" y="3241675"/>
          <p14:tracePt t="53131" x="5407025" y="3241675"/>
          <p14:tracePt t="53139" x="5383213" y="3241675"/>
          <p14:tracePt t="53146" x="5357813" y="3241675"/>
          <p14:tracePt t="53154" x="5345113" y="3228975"/>
          <p14:tracePt t="53263" x="5319713" y="3228975"/>
          <p14:tracePt t="53363" x="5332413" y="3228975"/>
          <p14:tracePt t="53378" x="5357813" y="3228975"/>
          <p14:tracePt t="53387" x="5383213" y="3228975"/>
          <p14:tracePt t="53394" x="5432425" y="3228975"/>
          <p14:tracePt t="53403" x="5483225" y="3228975"/>
          <p14:tracePt t="53410" x="5545138" y="3228975"/>
          <p14:tracePt t="53418" x="5632450" y="3241675"/>
          <p14:tracePt t="53426" x="5695950" y="3254375"/>
          <p14:tracePt t="53434" x="5770563" y="3278188"/>
          <p14:tracePt t="53442" x="5821363" y="3290888"/>
          <p14:tracePt t="53451" x="5870575" y="3303588"/>
          <p14:tracePt t="53458" x="5921375" y="3316288"/>
          <p14:tracePt t="53467" x="5957888" y="3328988"/>
          <p14:tracePt t="53474" x="5983288" y="3341688"/>
          <p14:tracePt t="53483" x="5995988" y="3341688"/>
          <p14:tracePt t="53490" x="6021388" y="3341688"/>
          <p14:tracePt t="53522" x="6034088" y="3354388"/>
          <p14:tracePt t="53603" x="6008688" y="3354388"/>
          <p14:tracePt t="53610" x="5970588" y="3354388"/>
          <p14:tracePt t="53619" x="5932488" y="3354388"/>
          <p14:tracePt t="53627" x="5870575" y="3354388"/>
          <p14:tracePt t="53635" x="5795963" y="3354388"/>
          <p14:tracePt t="53643" x="5745163" y="3354388"/>
          <p14:tracePt t="53651" x="5683250" y="3367088"/>
          <p14:tracePt t="53659" x="5632450" y="3367088"/>
          <p14:tracePt t="53667" x="5570538" y="3367088"/>
          <p14:tracePt t="53675" x="5532438" y="3378200"/>
          <p14:tracePt t="53683" x="5483225" y="3378200"/>
          <p14:tracePt t="53691" x="5470525" y="3378200"/>
          <p14:tracePt t="53699" x="5432425" y="3390900"/>
          <p14:tracePt t="53707" x="5419725" y="3390900"/>
          <p14:tracePt t="53738" x="5407025" y="3390900"/>
          <p14:tracePt t="53810" x="5419725" y="3403600"/>
          <p14:tracePt t="53818" x="5445125" y="3403600"/>
          <p14:tracePt t="53826" x="5483225" y="3403600"/>
          <p14:tracePt t="53834" x="5532438" y="3403600"/>
          <p14:tracePt t="53843" x="5570538" y="3403600"/>
          <p14:tracePt t="53851" x="5632450" y="3403600"/>
          <p14:tracePt t="53859" x="5695950" y="3403600"/>
          <p14:tracePt t="53867" x="5745163" y="3403600"/>
          <p14:tracePt t="53874" x="5783263" y="3403600"/>
          <p14:tracePt t="53883" x="5832475" y="3403600"/>
          <p14:tracePt t="53890" x="5857875" y="3403600"/>
          <p14:tracePt t="53898" x="5895975" y="3403600"/>
          <p14:tracePt t="53906" x="5908675" y="3403600"/>
          <p14:tracePt t="53915" x="5921375" y="3403600"/>
          <p14:tracePt t="54010" x="5908675" y="3403600"/>
          <p14:tracePt t="54019" x="5883275" y="3403600"/>
          <p14:tracePt t="54027" x="5857875" y="3403600"/>
          <p14:tracePt t="54034" x="5832475" y="3403600"/>
          <p14:tracePt t="54042" x="5795963" y="3403600"/>
          <p14:tracePt t="54052" x="5783263" y="3403600"/>
          <p14:tracePt t="54060" x="5770563" y="3403600"/>
          <p14:tracePt t="54068" x="5745163" y="3390900"/>
          <p14:tracePt t="54075" x="5732463" y="3390900"/>
          <p14:tracePt t="54083" x="5719763" y="3390900"/>
          <p14:tracePt t="54108" x="5708650" y="3378200"/>
          <p14:tracePt t="54242" x="5719763" y="3378200"/>
          <p14:tracePt t="54251" x="5745163" y="3378200"/>
          <p14:tracePt t="54259" x="5795963" y="3378200"/>
          <p14:tracePt t="54266" x="5808663" y="3378200"/>
          <p14:tracePt t="54275" x="5832475" y="3390900"/>
          <p14:tracePt t="54283" x="5857875" y="3390900"/>
          <p14:tracePt t="54291" x="5883275" y="3390900"/>
          <p14:tracePt t="54299" x="5883275" y="3403600"/>
          <p14:tracePt t="54634" x="5908675" y="3403600"/>
          <p14:tracePt t="57563" x="5921375" y="3403600"/>
          <p14:tracePt t="57570" x="5957888" y="3403600"/>
          <p14:tracePt t="57579" x="6034088" y="3403600"/>
          <p14:tracePt t="57586" x="6134100" y="3403600"/>
          <p14:tracePt t="57594" x="6208713" y="3403600"/>
          <p14:tracePt t="57603" x="6308725" y="3403600"/>
          <p14:tracePt t="57610" x="6434138" y="3390900"/>
          <p14:tracePt t="57618" x="6572250" y="3354388"/>
          <p14:tracePt t="57626" x="6746875" y="3328988"/>
          <p14:tracePt t="57634" x="6910388" y="3290888"/>
          <p14:tracePt t="57642" x="7085013" y="3254375"/>
          <p14:tracePt t="57650" x="7272338" y="3203575"/>
          <p14:tracePt t="57659" x="7423150" y="3178175"/>
          <p14:tracePt t="57666" x="7597775" y="3154363"/>
          <p14:tracePt t="57675" x="7773988" y="3141663"/>
          <p14:tracePt t="57683" x="7948613" y="3116263"/>
          <p14:tracePt t="57690" x="8135938" y="3078163"/>
          <p14:tracePt t="57699" x="8324850" y="3054350"/>
          <p14:tracePt t="57706" x="8537575" y="3041650"/>
          <p14:tracePt t="57714" x="8724900" y="3041650"/>
          <p14:tracePt t="57724" x="8950325" y="3041650"/>
          <p14:tracePt t="57731" x="9150350" y="3041650"/>
          <p14:tracePt t="57738" x="9401175" y="3041650"/>
          <p14:tracePt t="57747" x="9575800" y="3041650"/>
          <p14:tracePt t="57755" x="9775825" y="3041650"/>
          <p14:tracePt t="57762" x="9939338" y="3041650"/>
          <p14:tracePt t="57771" x="10088563" y="3041650"/>
          <p14:tracePt t="57779" x="10239375" y="3041650"/>
          <p14:tracePt t="57788" x="10377488" y="3041650"/>
          <p14:tracePt t="57795" x="10490200" y="3054350"/>
          <p14:tracePt t="57802" x="10614025" y="3078163"/>
          <p14:tracePt t="57810" x="10739438" y="3103563"/>
          <p14:tracePt t="57818" x="10864850" y="3128963"/>
          <p14:tracePt t="57827" x="10990263" y="3178175"/>
          <p14:tracePt t="57835" x="11115675" y="3216275"/>
          <p14:tracePt t="57842" x="11215688" y="3228975"/>
          <p14:tracePt t="57853" x="11353800" y="3254375"/>
          <p14:tracePt t="57859" x="11453813" y="3278188"/>
          <p14:tracePt t="57868" x="11541125" y="3290888"/>
          <p14:tracePt t="57875" x="11591925" y="3316288"/>
          <p14:tracePt t="57887" x="11641138" y="3328988"/>
          <p14:tracePt t="57890" x="11679238" y="3341688"/>
          <p14:tracePt t="57898" x="11703050" y="3354388"/>
          <p14:tracePt t="57906" x="11728450" y="3367088"/>
          <p14:tracePt t="57914" x="11753850" y="3367088"/>
          <p14:tracePt t="57922" x="11753850" y="3378200"/>
          <p14:tracePt t="57931" x="11766550" y="3390900"/>
          <p14:tracePt t="57938" x="11791950" y="3403600"/>
          <p14:tracePt t="57947" x="11815763" y="3429000"/>
          <p14:tracePt t="57953" x="11841163" y="3467100"/>
          <p14:tracePt t="57962" x="11853863" y="3479800"/>
          <p14:tracePt t="57971" x="11866563" y="3490913"/>
          <p14:tracePt t="57980" x="11904663" y="3529013"/>
          <p14:tracePt t="57986" x="11941175" y="3541713"/>
          <p14:tracePt t="57995" x="11991975" y="3579813"/>
          <p14:tracePt t="58004" x="12017375" y="3590925"/>
          <p14:tracePt t="58010" x="12028488" y="3590925"/>
          <p14:tracePt t="58018" x="12041188" y="3590925"/>
          <p14:tracePt t="58027" x="12066588" y="3590925"/>
          <p14:tracePt t="58036" x="12104688" y="3590925"/>
          <p14:tracePt t="58044" x="12141200" y="3603625"/>
        </p14:tracePtLst>
      </p14:laserTraceLst>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4">
            <a:extLst>
              <a:ext uri="{FF2B5EF4-FFF2-40B4-BE49-F238E27FC236}">
                <a16:creationId xmlns:a16="http://schemas.microsoft.com/office/drawing/2014/main" id="{5EC8A28D-FC8E-4C1A-9E7C-E2891713621C}"/>
              </a:ext>
            </a:extLst>
          </p:cNvPr>
          <p:cNvSpPr txBox="1"/>
          <p:nvPr/>
        </p:nvSpPr>
        <p:spPr>
          <a:xfrm>
            <a:off x="2097632" y="168902"/>
            <a:ext cx="5952478" cy="646331"/>
          </a:xfrm>
          <a:prstGeom prst="rect">
            <a:avLst/>
          </a:prstGeom>
          <a:noFill/>
        </p:spPr>
        <p:txBody>
          <a:bodyPr wrap="square" rtlCol="0">
            <a:spAutoFit/>
          </a:bodyPr>
          <a:lstStyle/>
          <a:p>
            <a:pPr algn="ctr"/>
            <a:r>
              <a:rPr lang="es-DO" b="1" dirty="0">
                <a:latin typeface="Century Gothic" panose="020B0502020202020204" pitchFamily="34" charset="0"/>
              </a:rPr>
              <a:t>REFERENCIA PARA DETERMINAR EL NUMERO DE BENEFICIARIOS (PERSONAS O FAMILIAS)</a:t>
            </a:r>
          </a:p>
        </p:txBody>
      </p:sp>
      <p:sp>
        <p:nvSpPr>
          <p:cNvPr id="3" name="CuadroTexto 2">
            <a:extLst>
              <a:ext uri="{FF2B5EF4-FFF2-40B4-BE49-F238E27FC236}">
                <a16:creationId xmlns:a16="http://schemas.microsoft.com/office/drawing/2014/main" id="{1B06AB3A-D102-4AEA-9D40-2781AF7438B6}"/>
              </a:ext>
            </a:extLst>
          </p:cNvPr>
          <p:cNvSpPr txBox="1"/>
          <p:nvPr/>
        </p:nvSpPr>
        <p:spPr>
          <a:xfrm>
            <a:off x="808152" y="893793"/>
            <a:ext cx="8531441" cy="1169551"/>
          </a:xfrm>
          <a:prstGeom prst="rect">
            <a:avLst/>
          </a:prstGeom>
          <a:noFill/>
          <a:ln w="19050">
            <a:solidFill>
              <a:schemeClr val="accent4">
                <a:lumMod val="60000"/>
                <a:lumOff val="40000"/>
              </a:schemeClr>
            </a:solidFill>
          </a:ln>
        </p:spPr>
        <p:txBody>
          <a:bodyPr wrap="square" rtlCol="0">
            <a:spAutoFit/>
          </a:bodyPr>
          <a:lstStyle/>
          <a:p>
            <a:r>
              <a:rPr lang="es-DO" sz="1400" dirty="0">
                <a:latin typeface="Century Gothic" panose="020B0502020202020204" pitchFamily="34" charset="0"/>
                <a:cs typeface="Arial" panose="020B0604020202020204" pitchFamily="34" charset="0"/>
              </a:rPr>
              <a:t>Para calcular el numero de familias en un municipio se debe dividir el numero de población entre 3.25 y nos dará el numero aproximado de familia del municipio. </a:t>
            </a:r>
          </a:p>
          <a:p>
            <a:r>
              <a:rPr lang="es-DO" sz="1400" b="1" dirty="0">
                <a:solidFill>
                  <a:schemeClr val="accent5">
                    <a:lumMod val="75000"/>
                  </a:schemeClr>
                </a:solidFill>
                <a:latin typeface="Century Gothic" panose="020B0502020202020204" pitchFamily="34" charset="0"/>
                <a:cs typeface="Arial" panose="020B0604020202020204" pitchFamily="34" charset="0"/>
              </a:rPr>
              <a:t>Ejemplo:</a:t>
            </a:r>
          </a:p>
          <a:p>
            <a:r>
              <a:rPr lang="es-DO" sz="1400" dirty="0">
                <a:latin typeface="Century Gothic" panose="020B0502020202020204" pitchFamily="34" charset="0"/>
                <a:cs typeface="Arial" panose="020B0604020202020204" pitchFamily="34" charset="0"/>
              </a:rPr>
              <a:t>Población del municipio es = 56,456 </a:t>
            </a:r>
          </a:p>
          <a:p>
            <a:r>
              <a:rPr lang="es-DO" sz="1400" dirty="0">
                <a:latin typeface="Century Gothic" panose="020B0502020202020204" pitchFamily="34" charset="0"/>
                <a:cs typeface="Arial" panose="020B0604020202020204" pitchFamily="34" charset="0"/>
              </a:rPr>
              <a:t>56,456 / 3.25 = 17,371 Familias</a:t>
            </a:r>
          </a:p>
        </p:txBody>
      </p:sp>
      <p:sp>
        <p:nvSpPr>
          <p:cNvPr id="4" name="CuadroTexto 3">
            <a:extLst>
              <a:ext uri="{FF2B5EF4-FFF2-40B4-BE49-F238E27FC236}">
                <a16:creationId xmlns:a16="http://schemas.microsoft.com/office/drawing/2014/main" id="{3FCB9BFC-05E5-4AF2-B87F-2162EB14F14A}"/>
              </a:ext>
            </a:extLst>
          </p:cNvPr>
          <p:cNvSpPr txBox="1"/>
          <p:nvPr/>
        </p:nvSpPr>
        <p:spPr>
          <a:xfrm>
            <a:off x="777079" y="2220464"/>
            <a:ext cx="8509245" cy="4185761"/>
          </a:xfrm>
          <a:prstGeom prst="rect">
            <a:avLst/>
          </a:prstGeom>
          <a:noFill/>
          <a:ln w="19050">
            <a:solidFill>
              <a:schemeClr val="accent4">
                <a:lumMod val="60000"/>
                <a:lumOff val="40000"/>
              </a:schemeClr>
            </a:solidFill>
          </a:ln>
        </p:spPr>
        <p:txBody>
          <a:bodyPr wrap="square" rtlCol="0">
            <a:spAutoFit/>
          </a:bodyPr>
          <a:lstStyle/>
          <a:p>
            <a:r>
              <a:rPr lang="es-DO" sz="1400" dirty="0">
                <a:latin typeface="Century Gothic" panose="020B0502020202020204" pitchFamily="34" charset="0"/>
                <a:cs typeface="Arial" panose="020B0604020202020204" pitchFamily="34" charset="0"/>
              </a:rPr>
              <a:t>Para determinar el numero de beneficiarios de debe calcular las personas que serán impactada al resolver esta demanda.</a:t>
            </a:r>
          </a:p>
          <a:p>
            <a:endParaRPr lang="es-DO" sz="1400" dirty="0">
              <a:latin typeface="Century Gothic" panose="020B0502020202020204" pitchFamily="34" charset="0"/>
              <a:cs typeface="Arial" panose="020B0604020202020204" pitchFamily="34" charset="0"/>
            </a:endParaRPr>
          </a:p>
          <a:p>
            <a:r>
              <a:rPr lang="es-DO" sz="1400" b="1" dirty="0">
                <a:solidFill>
                  <a:schemeClr val="accent5">
                    <a:lumMod val="75000"/>
                  </a:schemeClr>
                </a:solidFill>
                <a:latin typeface="Century Gothic" panose="020B0502020202020204" pitchFamily="34" charset="0"/>
                <a:cs typeface="Arial" panose="020B0604020202020204" pitchFamily="34" charset="0"/>
              </a:rPr>
              <a:t>Ejemplo:</a:t>
            </a:r>
          </a:p>
          <a:p>
            <a:pPr marL="342900" indent="-342900">
              <a:buAutoNum type="alphaLcParenR"/>
            </a:pPr>
            <a:r>
              <a:rPr lang="es-DO" sz="1400" dirty="0">
                <a:latin typeface="Century Gothic" panose="020B0502020202020204" pitchFamily="34" charset="0"/>
                <a:cs typeface="Arial" panose="020B0604020202020204" pitchFamily="34" charset="0"/>
              </a:rPr>
              <a:t>Si la demanda es de Capacitación el numero de beneficiario son las personas que se capacitaran.</a:t>
            </a:r>
          </a:p>
          <a:p>
            <a:pPr marL="342900" indent="-342900">
              <a:buAutoNum type="alphaLcParenR"/>
            </a:pPr>
            <a:r>
              <a:rPr lang="es-DO" sz="1400" dirty="0">
                <a:latin typeface="Century Gothic" panose="020B0502020202020204" pitchFamily="34" charset="0"/>
                <a:cs typeface="Arial" panose="020B0604020202020204" pitchFamily="34" charset="0"/>
              </a:rPr>
              <a:t>Si la demanda afecta a todo el municipio el numero total de la población son los beneficiarios.</a:t>
            </a:r>
          </a:p>
          <a:p>
            <a:pPr marL="342900" indent="-342900">
              <a:buAutoNum type="alphaLcParenR"/>
            </a:pPr>
            <a:r>
              <a:rPr lang="es-DO" sz="1400" dirty="0">
                <a:latin typeface="Century Gothic" panose="020B0502020202020204" pitchFamily="34" charset="0"/>
                <a:cs typeface="Arial" panose="020B0604020202020204" pitchFamily="34" charset="0"/>
              </a:rPr>
              <a:t>Si la demanda afecta a un barrio del municipio los beneficiarios son la cantidad de personas que vive en ese barrio.</a:t>
            </a:r>
          </a:p>
          <a:p>
            <a:pPr marL="342900" indent="-342900">
              <a:buAutoNum type="alphaLcParenR"/>
            </a:pPr>
            <a:r>
              <a:rPr lang="es-DO" sz="1400" dirty="0">
                <a:latin typeface="Century Gothic" panose="020B0502020202020204" pitchFamily="34" charset="0"/>
                <a:cs typeface="Arial" panose="020B0604020202020204" pitchFamily="34" charset="0"/>
              </a:rPr>
              <a:t>Si la demanda afecta a los estudiantes la cantidad de estudiante son los beneficiarios. </a:t>
            </a:r>
          </a:p>
          <a:p>
            <a:pPr marL="342900" indent="-342900">
              <a:buAutoNum type="alphaLcParenR"/>
            </a:pPr>
            <a:r>
              <a:rPr lang="es-DO" sz="1400" dirty="0">
                <a:latin typeface="Century Gothic" panose="020B0502020202020204" pitchFamily="34" charset="0"/>
                <a:cs typeface="Arial" panose="020B0604020202020204" pitchFamily="34" charset="0"/>
              </a:rPr>
              <a:t>Cuando la demanda afecta a los productores, la cantidad de productores son los beneficiario y esa cantidad multiplicada por 3.25 da el numero de familia. </a:t>
            </a:r>
          </a:p>
          <a:p>
            <a:pPr marL="342900" indent="-342900">
              <a:buAutoNum type="alphaLcParenR"/>
            </a:pPr>
            <a:r>
              <a:rPr lang="es-DO" sz="1400" dirty="0">
                <a:latin typeface="Century Gothic" panose="020B0502020202020204" pitchFamily="34" charset="0"/>
                <a:cs typeface="Arial" panose="020B0604020202020204" pitchFamily="34" charset="0"/>
              </a:rPr>
              <a:t>Cuando la demanda afecta a un grupo vulnerable en especifico se debe identificar la cantidad de personas afectadas</a:t>
            </a:r>
          </a:p>
          <a:p>
            <a:pPr marL="342900" indent="-342900">
              <a:buAutoNum type="alphaLcParenR"/>
            </a:pPr>
            <a:r>
              <a:rPr lang="es-DO" sz="1400" dirty="0">
                <a:latin typeface="Century Gothic" panose="020B0502020202020204" pitchFamily="34" charset="0"/>
                <a:cs typeface="Arial" panose="020B0604020202020204" pitchFamily="34" charset="0"/>
              </a:rPr>
              <a:t>Si la demanda esta relacionada con dotación de personal medico se debe identificar el grupo afectado </a:t>
            </a:r>
          </a:p>
          <a:p>
            <a:pPr marL="800100" lvl="1" indent="-342900">
              <a:buAutoNum type="alphaLcParenR"/>
            </a:pPr>
            <a:r>
              <a:rPr lang="es-DO" sz="1400" dirty="0">
                <a:latin typeface="Century Gothic" panose="020B0502020202020204" pitchFamily="34" charset="0"/>
                <a:cs typeface="Arial" panose="020B0604020202020204" pitchFamily="34" charset="0"/>
              </a:rPr>
              <a:t>Pediatra, la cantidad de niños de </a:t>
            </a:r>
            <a:r>
              <a:rPr lang="en-US" sz="1400" dirty="0">
                <a:latin typeface="Century Gothic" panose="020B0502020202020204" pitchFamily="34" charset="0"/>
                <a:cs typeface="Arial" panose="020B0604020202020204" pitchFamily="34" charset="0"/>
              </a:rPr>
              <a:t>0 a 17.11 </a:t>
            </a:r>
            <a:r>
              <a:rPr lang="es-DO" sz="1400" dirty="0">
                <a:latin typeface="Century Gothic" panose="020B0502020202020204" pitchFamily="34" charset="0"/>
                <a:cs typeface="Arial" panose="020B0604020202020204" pitchFamily="34" charset="0"/>
              </a:rPr>
              <a:t>años.</a:t>
            </a:r>
          </a:p>
          <a:p>
            <a:pPr marL="800100" lvl="1" indent="-342900">
              <a:buAutoNum type="alphaLcParenR"/>
            </a:pPr>
            <a:r>
              <a:rPr lang="es-DO" sz="1400" dirty="0">
                <a:latin typeface="Century Gothic" panose="020B0502020202020204" pitchFamily="34" charset="0"/>
                <a:cs typeface="Arial" panose="020B0604020202020204" pitchFamily="34" charset="0"/>
              </a:rPr>
              <a:t>Ginecólogos, la cantidad de mujeres de 15 a 50 años.</a:t>
            </a:r>
          </a:p>
        </p:txBody>
      </p:sp>
      <p:sp>
        <p:nvSpPr>
          <p:cNvPr id="6" name="Rectángulo 5">
            <a:extLst>
              <a:ext uri="{FF2B5EF4-FFF2-40B4-BE49-F238E27FC236}">
                <a16:creationId xmlns:a16="http://schemas.microsoft.com/office/drawing/2014/main" id="{8C5E319A-F786-4C00-9B04-40D68C9870D4}"/>
              </a:ext>
            </a:extLst>
          </p:cNvPr>
          <p:cNvSpPr/>
          <p:nvPr/>
        </p:nvSpPr>
        <p:spPr>
          <a:xfrm>
            <a:off x="0" y="0"/>
            <a:ext cx="191344"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76944897"/>
      </p:ext>
    </p:extLst>
  </p:cSld>
  <p:clrMapOvr>
    <a:masterClrMapping/>
  </p:clrMapOvr>
  <mc:AlternateContent xmlns:mc="http://schemas.openxmlformats.org/markup-compatibility/2006" xmlns:p14="http://schemas.microsoft.com/office/powerpoint/2010/main">
    <mc:Choice Requires="p14">
      <p:transition spd="slow" p14:dur="2000" advTm="134294"/>
    </mc:Choice>
    <mc:Fallback xmlns="">
      <p:transition spd="slow" advTm="134294"/>
    </mc:Fallback>
  </mc:AlternateContent>
  <p:extLst>
    <p:ext uri="{3A86A75C-4F4B-4683-9AE1-C65F6400EC91}">
      <p14:laserTraceLst xmlns:p14="http://schemas.microsoft.com/office/powerpoint/2010/main">
        <p14:tracePtLst>
          <p14:tracePt t="410" x="11979275" y="2640013"/>
          <p14:tracePt t="419" x="11841163" y="2565400"/>
          <p14:tracePt t="429" x="11679238" y="2490788"/>
          <p14:tracePt t="434" x="11579225" y="2427288"/>
          <p14:tracePt t="443" x="11466513" y="2365375"/>
          <p14:tracePt t="451" x="11377613" y="2314575"/>
          <p14:tracePt t="460" x="11266488" y="2239963"/>
          <p14:tracePt t="469" x="11177588" y="2190750"/>
          <p14:tracePt t="479" x="11102975" y="2114550"/>
          <p14:tracePt t="484" x="11028363" y="2065338"/>
          <p14:tracePt t="492" x="10939463" y="2014538"/>
          <p14:tracePt t="500" x="10864850" y="1965325"/>
          <p14:tracePt t="507" x="10777538" y="1914525"/>
          <p14:tracePt t="514" x="10715625" y="1876425"/>
          <p14:tracePt t="523" x="10639425" y="1839913"/>
          <p14:tracePt t="531" x="10564813" y="1789113"/>
          <p14:tracePt t="539" x="10490200" y="1752600"/>
          <p14:tracePt t="547" x="10414000" y="1714500"/>
          <p14:tracePt t="554" x="10352088" y="1676400"/>
          <p14:tracePt t="563" x="10301288" y="1639888"/>
          <p14:tracePt t="570" x="10239375" y="1601788"/>
          <p14:tracePt t="578" x="10201275" y="1589088"/>
          <p14:tracePt t="587" x="10164763" y="1563688"/>
          <p14:tracePt t="594" x="10126663" y="1552575"/>
          <p14:tracePt t="603" x="10101263" y="1527175"/>
          <p14:tracePt t="610" x="10064750" y="1514475"/>
          <p14:tracePt t="618" x="10013950" y="1489075"/>
          <p14:tracePt t="626" x="10001250" y="1463675"/>
          <p14:tracePt t="635" x="9975850" y="1439863"/>
          <p14:tracePt t="643" x="9939338" y="1414463"/>
          <p14:tracePt t="652" x="9875838" y="1376363"/>
          <p14:tracePt t="662" x="9826625" y="1339850"/>
          <p14:tracePt t="668" x="9750425" y="1314450"/>
          <p14:tracePt t="679" x="9663113" y="1289050"/>
          <p14:tracePt t="688" x="9588500" y="1263650"/>
          <p14:tracePt t="691" x="9525000" y="1238250"/>
          <p14:tracePt t="699" x="9413875" y="1214438"/>
          <p14:tracePt t="707" x="9363075" y="1189038"/>
          <p14:tracePt t="715" x="9275763" y="1163638"/>
          <p14:tracePt t="723" x="9212263" y="1114425"/>
          <p14:tracePt t="730" x="9099550" y="1089025"/>
          <p14:tracePt t="739" x="9012238" y="1063625"/>
          <p14:tracePt t="746" x="8937625" y="1050925"/>
          <p14:tracePt t="754" x="8850313" y="1025525"/>
          <p14:tracePt t="763" x="8774113" y="1001713"/>
          <p14:tracePt t="771" x="8750300" y="989013"/>
          <p14:tracePt t="778" x="8712200" y="976313"/>
          <p14:tracePt t="787" x="8686800" y="963613"/>
          <p14:tracePt t="794" x="8674100" y="950913"/>
          <p14:tracePt t="803" x="8637588" y="938213"/>
          <p14:tracePt t="811" x="8612188" y="912813"/>
          <p14:tracePt t="820" x="8586788" y="901700"/>
          <p14:tracePt t="826" x="8561388" y="889000"/>
          <p14:tracePt t="835" x="8537575" y="863600"/>
          <p14:tracePt t="843" x="8499475" y="838200"/>
          <p14:tracePt t="852" x="8461375" y="801688"/>
          <p14:tracePt t="862" x="8435975" y="788988"/>
          <p14:tracePt t="869" x="8399463" y="763588"/>
          <p14:tracePt t="879" x="8386763" y="750888"/>
          <p14:tracePt t="884" x="8361363" y="725488"/>
          <p14:tracePt t="895" x="8324850" y="700088"/>
          <p14:tracePt t="899" x="8299450" y="688975"/>
          <p14:tracePt t="906" x="8274050" y="663575"/>
          <p14:tracePt t="914" x="8248650" y="638175"/>
          <p14:tracePt t="922" x="8235950" y="625475"/>
          <p14:tracePt t="931" x="8223250" y="600075"/>
          <p14:tracePt t="939" x="8199438" y="576263"/>
          <p14:tracePt t="947" x="8186738" y="550863"/>
          <p14:tracePt t="954" x="8161338" y="512763"/>
          <p14:tracePt t="963" x="8148638" y="500063"/>
          <p14:tracePt t="971" x="8148638" y="476250"/>
          <p14:tracePt t="978" x="8148638" y="450850"/>
          <p14:tracePt t="987" x="8148638" y="425450"/>
          <p14:tracePt t="995" x="8148638" y="412750"/>
          <p14:tracePt t="1010" x="8148638" y="387350"/>
          <p14:tracePt t="1026" x="8148638" y="350838"/>
          <p14:tracePt t="1035" x="8148638" y="338138"/>
          <p14:tracePt t="1051" x="8148638" y="312738"/>
          <p14:tracePt t="1078" x="8161338" y="300038"/>
          <p14:tracePt t="1085" x="8174038" y="287338"/>
          <p14:tracePt t="1099" x="8199438" y="274638"/>
          <p14:tracePt t="1107" x="8199438" y="263525"/>
          <p14:tracePt t="1115" x="8212138" y="263525"/>
          <p14:tracePt t="1123" x="8223250" y="250825"/>
          <p14:tracePt t="1131" x="8235950" y="250825"/>
          <p14:tracePt t="1155" x="8248650" y="238125"/>
          <p14:tracePt t="1203" x="8261350" y="238125"/>
          <p14:tracePt t="1477" x="8274050" y="238125"/>
          <p14:tracePt t="1516" x="8286750" y="238125"/>
          <p14:tracePt t="1555" x="8286750" y="250825"/>
          <p14:tracePt t="1562" x="8286750" y="263525"/>
          <p14:tracePt t="1579" x="8286750" y="287338"/>
          <p14:tracePt t="1603" x="8286750" y="300038"/>
          <p14:tracePt t="1619" x="8286750" y="325438"/>
          <p14:tracePt t="1634" x="8286750" y="338138"/>
          <p14:tracePt t="1667" x="8286750" y="350838"/>
          <p14:tracePt t="1779" x="8286750" y="363538"/>
          <p14:tracePt t="1819" x="8274050" y="374650"/>
          <p14:tracePt t="1915" x="8274050" y="387350"/>
          <p14:tracePt t="1980" x="8261350" y="387350"/>
          <p14:tracePt t="4540" x="8248650" y="400050"/>
          <p14:tracePt t="4611" x="8235950" y="400050"/>
          <p14:tracePt t="6883" x="8212138" y="400050"/>
          <p14:tracePt t="6891" x="8199438" y="400050"/>
          <p14:tracePt t="6900" x="8161338" y="400050"/>
          <p14:tracePt t="6908" x="8099425" y="400050"/>
          <p14:tracePt t="6916" x="7986713" y="400050"/>
          <p14:tracePt t="6924" x="7886700" y="400050"/>
          <p14:tracePt t="6932" x="7748588" y="387350"/>
          <p14:tracePt t="6939" x="7597775" y="363538"/>
          <p14:tracePt t="6946" x="7410450" y="363538"/>
          <p14:tracePt t="6955" x="7235825" y="363538"/>
          <p14:tracePt t="6963" x="7010400" y="363538"/>
          <p14:tracePt t="6971" x="6797675" y="363538"/>
          <p14:tracePt t="6978" x="6559550" y="363538"/>
          <p14:tracePt t="6987" x="6321425" y="363538"/>
          <p14:tracePt t="6994" x="6108700" y="363538"/>
          <p14:tracePt t="7002" x="5832475" y="363538"/>
          <p14:tracePt t="7011" x="5557838" y="363538"/>
          <p14:tracePt t="7018" x="5219700" y="363538"/>
          <p14:tracePt t="7026" x="4906963" y="374650"/>
          <p14:tracePt t="7034" x="4630738" y="374650"/>
          <p14:tracePt t="7043" x="4381500" y="400050"/>
          <p14:tracePt t="7051" x="4117975" y="450850"/>
          <p14:tracePt t="7059" x="3856038" y="500063"/>
          <p14:tracePt t="7066" x="3654425" y="550863"/>
          <p14:tracePt t="7075" x="3492500" y="576263"/>
          <p14:tracePt t="7084" x="3317875" y="600075"/>
          <p14:tracePt t="7093" x="3154363" y="612775"/>
          <p14:tracePt t="7102" x="3003550" y="638175"/>
          <p14:tracePt t="7108" x="2867025" y="676275"/>
          <p14:tracePt t="7117" x="2716213" y="688975"/>
          <p14:tracePt t="7122" x="2590800" y="700088"/>
          <p14:tracePt t="7130" x="2478088" y="700088"/>
          <p14:tracePt t="7139" x="2365375" y="712788"/>
          <p14:tracePt t="7147" x="2252663" y="738188"/>
          <p14:tracePt t="7155" x="2178050" y="738188"/>
          <p14:tracePt t="7163" x="2090738" y="750888"/>
          <p14:tracePt t="7171" x="2003425" y="788988"/>
          <p14:tracePt t="7178" x="1914525" y="801688"/>
          <p14:tracePt t="7187" x="1839913" y="812800"/>
          <p14:tracePt t="7194" x="1790700" y="812800"/>
          <p14:tracePt t="7203" x="1739900" y="825500"/>
          <p14:tracePt t="7210" x="1665288" y="850900"/>
          <p14:tracePt t="7219" x="1589088" y="863600"/>
          <p14:tracePt t="7226" x="1527175" y="876300"/>
          <p14:tracePt t="7235" x="1452563" y="876300"/>
          <p14:tracePt t="7242" x="1376363" y="889000"/>
          <p14:tracePt t="7250" x="1289050" y="912813"/>
          <p14:tracePt t="7258" x="1227138" y="925513"/>
          <p14:tracePt t="7266" x="1189038" y="938213"/>
          <p14:tracePt t="7275" x="1150938" y="950913"/>
          <p14:tracePt t="7283" x="1127125" y="950913"/>
          <p14:tracePt t="7290" x="1101725" y="950913"/>
          <p14:tracePt t="7315" x="1076325" y="963613"/>
          <p14:tracePt t="7323" x="1063625" y="963613"/>
          <p14:tracePt t="7339" x="1050925" y="963613"/>
          <p14:tracePt t="7363" x="1038225" y="963613"/>
          <p14:tracePt t="7379" x="1027113" y="963613"/>
          <p14:tracePt t="7387" x="1014413" y="963613"/>
          <p14:tracePt t="7403" x="989013" y="963613"/>
          <p14:tracePt t="7419" x="976313" y="963613"/>
          <p14:tracePt t="7427" x="938213" y="976313"/>
          <p14:tracePt t="7435" x="901700" y="976313"/>
          <p14:tracePt t="7443" x="863600" y="989013"/>
          <p14:tracePt t="7450" x="825500" y="989013"/>
          <p14:tracePt t="7460" x="801688" y="1001713"/>
          <p14:tracePt t="7468" x="776288" y="1001713"/>
          <p14:tracePt t="7478" x="750888" y="1001713"/>
          <p14:tracePt t="7482" x="738188" y="1001713"/>
          <p14:tracePt t="7490" x="712788" y="1001713"/>
          <p14:tracePt t="7571" x="701675" y="1014413"/>
          <p14:tracePt t="7579" x="688975" y="1014413"/>
          <p14:tracePt t="7587" x="676275" y="1025525"/>
          <p14:tracePt t="9259" x="676275" y="1038225"/>
          <p14:tracePt t="16684" x="688975" y="1050925"/>
          <p14:tracePt t="16691" x="701675" y="1050925"/>
          <p14:tracePt t="16708" x="712788" y="1050925"/>
          <p14:tracePt t="16723" x="738188" y="1063625"/>
          <p14:tracePt t="16755" x="750888" y="1076325"/>
          <p14:tracePt t="16763" x="763588" y="1076325"/>
          <p14:tracePt t="16771" x="763588" y="1089025"/>
          <p14:tracePt t="16795" x="763588" y="1114425"/>
          <p14:tracePt t="16851" x="776288" y="1114425"/>
          <p14:tracePt t="16964" x="776288" y="1125538"/>
          <p14:tracePt t="17635" x="788988" y="1125538"/>
          <p14:tracePt t="17674" x="801688" y="1138238"/>
          <p14:tracePt t="18907" x="814388" y="1138238"/>
          <p14:tracePt t="19051" x="825500" y="1150938"/>
          <p14:tracePt t="19187" x="838200" y="1150938"/>
          <p14:tracePt t="19292" x="838200" y="1163638"/>
          <p14:tracePt t="20587" x="850900" y="1163638"/>
          <p14:tracePt t="20596" x="850900" y="1189038"/>
          <p14:tracePt t="20603" x="850900" y="1201738"/>
          <p14:tracePt t="20611" x="850900" y="1214438"/>
          <p14:tracePt t="20619" x="850900" y="1227138"/>
          <p14:tracePt t="20627" x="838200" y="1250950"/>
          <p14:tracePt t="20635" x="838200" y="1263650"/>
          <p14:tracePt t="20642" x="814388" y="1301750"/>
          <p14:tracePt t="20651" x="801688" y="1327150"/>
          <p14:tracePt t="20658" x="788988" y="1350963"/>
          <p14:tracePt t="20667" x="776288" y="1363663"/>
          <p14:tracePt t="20674" x="776288" y="1401763"/>
          <p14:tracePt t="20698" x="776288" y="1414463"/>
          <p14:tracePt t="20772" x="776288" y="1439863"/>
          <p14:tracePt t="20780" x="776288" y="1450975"/>
          <p14:tracePt t="20795" x="776288" y="1463675"/>
          <p14:tracePt t="21683" x="788988" y="1489075"/>
          <p14:tracePt t="21698" x="788988" y="1501775"/>
          <p14:tracePt t="21707" x="788988" y="1514475"/>
          <p14:tracePt t="21715" x="788988" y="1539875"/>
          <p14:tracePt t="21731" x="788988" y="1552575"/>
          <p14:tracePt t="21739" x="788988" y="1563688"/>
          <p14:tracePt t="21747" x="788988" y="1576388"/>
          <p14:tracePt t="21755" x="788988" y="1589088"/>
          <p14:tracePt t="21763" x="788988" y="1601788"/>
          <p14:tracePt t="21811" x="788988" y="1627188"/>
          <p14:tracePt t="21851" x="788988" y="1639888"/>
          <p14:tracePt t="21866" x="788988" y="1663700"/>
          <p14:tracePt t="21875" x="788988" y="1676400"/>
          <p14:tracePt t="25707" x="801688" y="1689100"/>
          <p14:tracePt t="26355" x="814388" y="1701800"/>
          <p14:tracePt t="26899" x="825500" y="1714500"/>
          <p14:tracePt t="27163" x="838200" y="1727200"/>
          <p14:tracePt t="27315" x="850900" y="1727200"/>
          <p14:tracePt t="27331" x="850900" y="1752600"/>
          <p14:tracePt t="27338" x="850900" y="1765300"/>
          <p14:tracePt t="27355" x="850900" y="1789113"/>
          <p14:tracePt t="27365" x="850900" y="1801813"/>
          <p14:tracePt t="27381" x="850900" y="1814513"/>
          <p14:tracePt t="27395" x="850900" y="1827213"/>
          <p14:tracePt t="27468" x="850900" y="1839913"/>
          <p14:tracePt t="27491" x="850900" y="1852613"/>
          <p14:tracePt t="27764" x="850900" y="1865313"/>
          <p14:tracePt t="27779" x="850900" y="1876425"/>
          <p14:tracePt t="27795" x="850900" y="1889125"/>
          <p14:tracePt t="27803" x="850900" y="1901825"/>
          <p14:tracePt t="27835" x="850900" y="1927225"/>
          <p14:tracePt t="30498" x="850900" y="1939925"/>
          <p14:tracePt t="30515" x="876300" y="1939925"/>
          <p14:tracePt t="30531" x="876300" y="1952625"/>
          <p14:tracePt t="30538" x="889000" y="1952625"/>
          <p14:tracePt t="30555" x="914400" y="1952625"/>
          <p14:tracePt t="30571" x="950913" y="1952625"/>
          <p14:tracePt t="30579" x="989013" y="1952625"/>
          <p14:tracePt t="30587" x="1038225" y="1952625"/>
          <p14:tracePt t="30594" x="1063625" y="1939925"/>
          <p14:tracePt t="30603" x="1101725" y="1939925"/>
          <p14:tracePt t="30610" x="1139825" y="1939925"/>
          <p14:tracePt t="30618" x="1201738" y="1914525"/>
          <p14:tracePt t="30626" x="1227138" y="1914525"/>
          <p14:tracePt t="30635" x="1252538" y="1914525"/>
          <p14:tracePt t="30643" x="1289050" y="1914525"/>
          <p14:tracePt t="30650" x="1352550" y="1914525"/>
          <p14:tracePt t="30659" x="1401763" y="1914525"/>
          <p14:tracePt t="30666" x="1452563" y="1914525"/>
          <p14:tracePt t="30675" x="1501775" y="1914525"/>
          <p14:tracePt t="30683" x="1539875" y="1901825"/>
          <p14:tracePt t="30692" x="1589088" y="1889125"/>
          <p14:tracePt t="30699" x="1627188" y="1889125"/>
          <p14:tracePt t="30706" x="1665288" y="1889125"/>
          <p14:tracePt t="30715" x="1689100" y="1889125"/>
          <p14:tracePt t="30723" x="1714500" y="1889125"/>
          <p14:tracePt t="30731" x="1727200" y="1889125"/>
          <p14:tracePt t="30739" x="1739900" y="1865313"/>
          <p14:tracePt t="30747" x="1752600" y="1865313"/>
          <p14:tracePt t="30779" x="1765300" y="1852613"/>
          <p14:tracePt t="30803" x="1790700" y="1852613"/>
          <p14:tracePt t="30811" x="1801813" y="1839913"/>
          <p14:tracePt t="30827" x="1814513" y="1839913"/>
          <p14:tracePt t="30835" x="1814513" y="1827213"/>
          <p14:tracePt t="30851" x="1827213" y="1814513"/>
          <p14:tracePt t="30931" x="1839913" y="1814513"/>
          <p14:tracePt t="30939" x="1852613" y="1814513"/>
          <p14:tracePt t="30947" x="1852613" y="1827213"/>
          <p14:tracePt t="30955" x="1865313" y="1852613"/>
          <p14:tracePt t="30971" x="1878013" y="1865313"/>
          <p14:tracePt t="30979" x="1890713" y="1865313"/>
          <p14:tracePt t="30987" x="1890713" y="1876425"/>
          <p14:tracePt t="31067" x="1890713" y="1901825"/>
          <p14:tracePt t="31083" x="1890713" y="1927225"/>
          <p14:tracePt t="31099" x="1890713" y="1939925"/>
          <p14:tracePt t="31107" x="1878013" y="1965325"/>
          <p14:tracePt t="31115" x="1878013" y="1978025"/>
          <p14:tracePt t="31131" x="1865313" y="2001838"/>
          <p14:tracePt t="31142" x="1852613" y="2039938"/>
          <p14:tracePt t="31155" x="1852613" y="2052638"/>
          <p14:tracePt t="31163" x="1852613" y="2078038"/>
          <p14:tracePt t="31171" x="1839913" y="2089150"/>
          <p14:tracePt t="31178" x="1839913" y="2101850"/>
          <p14:tracePt t="31187" x="1839913" y="2127250"/>
          <p14:tracePt t="31195" x="1827213" y="2127250"/>
          <p14:tracePt t="31202" x="1827213" y="2139950"/>
          <p14:tracePt t="31210" x="1827213" y="2152650"/>
          <p14:tracePt t="31219" x="1814513" y="2165350"/>
          <p14:tracePt t="31427" x="1814513" y="2178050"/>
          <p14:tracePt t="31434" x="1801813" y="2178050"/>
          <p14:tracePt t="31451" x="1801813" y="2165350"/>
          <p14:tracePt t="31458" x="1801813" y="2152650"/>
          <p14:tracePt t="31467" x="1801813" y="2139950"/>
          <p14:tracePt t="31475" x="1801813" y="2127250"/>
          <p14:tracePt t="32163" x="1801813" y="2114550"/>
          <p14:tracePt t="32170" x="1814513" y="2114550"/>
          <p14:tracePt t="32187" x="1865313" y="2114550"/>
          <p14:tracePt t="32195" x="1914525" y="2114550"/>
          <p14:tracePt t="32203" x="1965325" y="2114550"/>
          <p14:tracePt t="32211" x="2039938" y="2101850"/>
          <p14:tracePt t="32219" x="2090738" y="2101850"/>
          <p14:tracePt t="32227" x="2116138" y="2101850"/>
          <p14:tracePt t="32234" x="2127250" y="2089150"/>
          <p14:tracePt t="32242" x="2165350" y="2089150"/>
          <p14:tracePt t="32251" x="2178050" y="2089150"/>
          <p14:tracePt t="32267" x="2190750" y="2089150"/>
          <p14:tracePt t="32283" x="2203450" y="2089150"/>
          <p14:tracePt t="32299" x="2216150" y="2089150"/>
          <p14:tracePt t="32315" x="2239963" y="2089150"/>
          <p14:tracePt t="32331" x="2252663" y="2089150"/>
          <p14:tracePt t="32339" x="2265363" y="2089150"/>
          <p14:tracePt t="32347" x="2290763" y="2089150"/>
          <p14:tracePt t="32355" x="2328863" y="2089150"/>
          <p14:tracePt t="32363" x="2352675" y="2089150"/>
          <p14:tracePt t="32371" x="2365375" y="2089150"/>
          <p14:tracePt t="32379" x="2403475" y="2089150"/>
          <p14:tracePt t="32386" x="2416175" y="2089150"/>
          <p14:tracePt t="32395" x="2428875" y="2089150"/>
          <p14:tracePt t="32403" x="2441575" y="2089150"/>
          <p14:tracePt t="33596" x="2441575" y="2078038"/>
          <p14:tracePt t="35002" x="2465388" y="2078038"/>
          <p14:tracePt t="35459" x="2478088" y="2078038"/>
          <p14:tracePt t="35483" x="2490788" y="2089150"/>
          <p14:tracePt t="35532" x="2503488" y="2089150"/>
          <p14:tracePt t="35547" x="2503488" y="2101850"/>
          <p14:tracePt t="35611" x="2503488" y="2114550"/>
          <p14:tracePt t="35627" x="2503488" y="2127250"/>
          <p14:tracePt t="35635" x="2503488" y="2139950"/>
          <p14:tracePt t="35660" x="2503488" y="2152650"/>
          <p14:tracePt t="35674" x="2503488" y="2165350"/>
          <p14:tracePt t="35698" x="2490788" y="2165350"/>
          <p14:tracePt t="35779" x="2478088" y="2178050"/>
          <p14:tracePt t="35787" x="2465388" y="2190750"/>
          <p14:tracePt t="37404" x="2465388" y="2178050"/>
          <p14:tracePt t="37415" x="2465388" y="2165350"/>
          <p14:tracePt t="37420" x="2465388" y="2139950"/>
          <p14:tracePt t="37428" x="2465388" y="2114550"/>
          <p14:tracePt t="37435" x="2465388" y="2101850"/>
          <p14:tracePt t="37491" x="2465388" y="2089150"/>
          <p14:tracePt t="39235" x="2452688" y="2078038"/>
          <p14:tracePt t="39243" x="2441575" y="2078038"/>
          <p14:tracePt t="39251" x="2403475" y="2078038"/>
          <p14:tracePt t="39259" x="2328863" y="2078038"/>
          <p14:tracePt t="39266" x="2203450" y="2101850"/>
          <p14:tracePt t="39275" x="2103438" y="2127250"/>
          <p14:tracePt t="39283" x="2003425" y="2165350"/>
          <p14:tracePt t="39291" x="1914525" y="2190750"/>
          <p14:tracePt t="39299" x="1827213" y="2201863"/>
          <p14:tracePt t="39307" x="1739900" y="2239963"/>
          <p14:tracePt t="39315" x="1665288" y="2252663"/>
          <p14:tracePt t="39323" x="1614488" y="2265363"/>
          <p14:tracePt t="39332" x="1565275" y="2278063"/>
          <p14:tracePt t="39341" x="1501775" y="2303463"/>
          <p14:tracePt t="39349" x="1427163" y="2314575"/>
          <p14:tracePt t="39356" x="1339850" y="2378075"/>
          <p14:tracePt t="39364" x="1239838" y="2439988"/>
          <p14:tracePt t="39371" x="1127125" y="2503488"/>
          <p14:tracePt t="39379" x="1001713" y="2552700"/>
          <p14:tracePt t="39387" x="925513" y="2578100"/>
          <p14:tracePt t="39395" x="876300" y="2590800"/>
          <p14:tracePt t="39403" x="814388" y="2616200"/>
          <p14:tracePt t="39411" x="776288" y="2627313"/>
          <p14:tracePt t="39418" x="763588" y="2627313"/>
          <p14:tracePt t="39426" x="738188" y="2627313"/>
          <p14:tracePt t="39451" x="712788" y="2640013"/>
          <p14:tracePt t="39482" x="701675" y="2640013"/>
          <p14:tracePt t="39507" x="676275" y="2640013"/>
          <p14:tracePt t="39531" x="663575" y="2652713"/>
          <p14:tracePt t="39571" x="638175" y="2652713"/>
          <p14:tracePt t="39620" x="638175" y="2627313"/>
          <p14:tracePt t="39628" x="625475" y="2616200"/>
          <p14:tracePt t="39643" x="625475" y="2590800"/>
          <p14:tracePt t="39651" x="612775" y="2578100"/>
          <p14:tracePt t="39659" x="612775" y="2552700"/>
          <p14:tracePt t="39667" x="612775" y="2540000"/>
          <p14:tracePt t="39675" x="612775" y="2516188"/>
          <p14:tracePt t="39683" x="612775" y="2503488"/>
          <p14:tracePt t="39690" x="612775" y="2465388"/>
          <p14:tracePt t="39698" x="612775" y="2439988"/>
          <p14:tracePt t="39707" x="612775" y="2414588"/>
          <p14:tracePt t="39715" x="612775" y="2390775"/>
          <p14:tracePt t="39723" x="612775" y="2365375"/>
          <p14:tracePt t="39730" x="612775" y="2352675"/>
          <p14:tracePt t="39820" x="612775" y="2339975"/>
          <p14:tracePt t="39941" x="625475" y="2339975"/>
          <p14:tracePt t="39957" x="638175" y="2339975"/>
          <p14:tracePt t="39970" x="650875" y="2339975"/>
          <p14:tracePt t="39979" x="650875" y="2352675"/>
          <p14:tracePt t="39995" x="663575" y="2352675"/>
          <p14:tracePt t="40002" x="676275" y="2365375"/>
          <p14:tracePt t="40010" x="688975" y="2365375"/>
          <p14:tracePt t="40051" x="688975" y="2378075"/>
          <p14:tracePt t="40139" x="688975" y="2390775"/>
          <p14:tracePt t="40147" x="701675" y="2403475"/>
          <p14:tracePt t="40339" x="701675" y="2414588"/>
          <p14:tracePt t="40620" x="688975" y="2414588"/>
          <p14:tracePt t="40915" x="688975" y="2439988"/>
          <p14:tracePt t="41107" x="688975" y="2465388"/>
          <p14:tracePt t="49667" x="701675" y="2478088"/>
          <p14:tracePt t="49748" x="701675" y="2490788"/>
          <p14:tracePt t="49755" x="701675" y="2516188"/>
          <p14:tracePt t="49763" x="712788" y="2552700"/>
          <p14:tracePt t="49771" x="725488" y="2578100"/>
          <p14:tracePt t="49779" x="725488" y="2603500"/>
          <p14:tracePt t="49787" x="725488" y="2627313"/>
          <p14:tracePt t="49795" x="712788" y="2665413"/>
          <p14:tracePt t="49803" x="701675" y="2678113"/>
          <p14:tracePt t="49827" x="701675" y="2690813"/>
          <p14:tracePt t="49835" x="701675" y="2703513"/>
          <p14:tracePt t="49843" x="701675" y="2716213"/>
          <p14:tracePt t="49851" x="701675" y="2728913"/>
          <p14:tracePt t="49859" x="701675" y="2740025"/>
          <p14:tracePt t="49874" x="701675" y="2765425"/>
          <p14:tracePt t="49893" x="701675" y="2828925"/>
          <p14:tracePt t="49898" x="701675" y="2852738"/>
          <p14:tracePt t="49907" x="701675" y="2878138"/>
          <p14:tracePt t="49914" x="701675" y="2903538"/>
          <p14:tracePt t="49922" x="701675" y="2916238"/>
          <p14:tracePt t="49930" x="701675" y="2941638"/>
          <p14:tracePt t="49938" x="701675" y="2965450"/>
          <p14:tracePt t="49947" x="701675" y="2990850"/>
          <p14:tracePt t="49955" x="701675" y="3003550"/>
          <p14:tracePt t="49963" x="701675" y="3016250"/>
          <p14:tracePt t="49971" x="712788" y="3028950"/>
          <p14:tracePt t="49979" x="712788" y="3041650"/>
          <p14:tracePt t="50884" x="725488" y="3041650"/>
          <p14:tracePt t="50907" x="725488" y="3054350"/>
          <p14:tracePt t="50924" x="738188" y="3054350"/>
          <p14:tracePt t="50931" x="738188" y="3065463"/>
          <p14:tracePt t="50940" x="750888" y="3078163"/>
          <p14:tracePt t="50955" x="750888" y="3090863"/>
          <p14:tracePt t="50963" x="763588" y="3103563"/>
          <p14:tracePt t="50971" x="763588" y="3116263"/>
          <p14:tracePt t="50979" x="776288" y="3128963"/>
          <p14:tracePt t="50987" x="776288" y="3141663"/>
          <p14:tracePt t="50995" x="788988" y="3154363"/>
          <p14:tracePt t="51003" x="788988" y="3165475"/>
          <p14:tracePt t="51011" x="788988" y="3178175"/>
          <p14:tracePt t="51019" x="788988" y="3190875"/>
          <p14:tracePt t="51026" x="801688" y="3216275"/>
          <p14:tracePt t="51034" x="814388" y="3216275"/>
          <p14:tracePt t="51043" x="814388" y="3241675"/>
          <p14:tracePt t="51051" x="814388" y="3254375"/>
          <p14:tracePt t="51059" x="814388" y="3267075"/>
          <p14:tracePt t="51067" x="814388" y="3278188"/>
          <p14:tracePt t="51074" x="814388" y="3290888"/>
          <p14:tracePt t="51083" x="825500" y="3303588"/>
          <p14:tracePt t="51106" x="825500" y="3316288"/>
          <p14:tracePt t="51306" x="825500" y="3303588"/>
          <p14:tracePt t="51347" x="825500" y="3290888"/>
          <p14:tracePt t="51372" x="825500" y="3278188"/>
          <p14:tracePt t="58580" x="838200" y="3278188"/>
          <p14:tracePt t="58596" x="850900" y="3290888"/>
          <p14:tracePt t="58603" x="850900" y="3303588"/>
          <p14:tracePt t="58612" x="850900" y="3316288"/>
          <p14:tracePt t="58622" x="850900" y="3328988"/>
          <p14:tracePt t="58627" x="863600" y="3341688"/>
          <p14:tracePt t="58643" x="863600" y="3354388"/>
          <p14:tracePt t="58651" x="863600" y="3367088"/>
          <p14:tracePt t="58675" x="863600" y="3390900"/>
          <p14:tracePt t="58691" x="863600" y="3403600"/>
          <p14:tracePt t="58699" x="876300" y="3416300"/>
          <p14:tracePt t="58707" x="876300" y="3429000"/>
          <p14:tracePt t="58724" x="876300" y="3441700"/>
          <p14:tracePt t="58741" x="876300" y="3454400"/>
          <p14:tracePt t="58747" x="876300" y="3467100"/>
          <p14:tracePt t="58779" x="876300" y="3479800"/>
          <p14:tracePt t="58803" x="876300" y="3503613"/>
          <p14:tracePt t="58819" x="876300" y="3516313"/>
          <p14:tracePt t="58827" x="876300" y="3541713"/>
          <p14:tracePt t="58835" x="876300" y="3554413"/>
          <p14:tracePt t="58843" x="863600" y="3579813"/>
          <p14:tracePt t="58851" x="863600" y="3590925"/>
          <p14:tracePt t="58859" x="863600" y="3603625"/>
          <p14:tracePt t="58876" x="850900" y="3616325"/>
          <p14:tracePt t="58890" x="850900" y="3629025"/>
          <p14:tracePt t="58995" x="838200" y="3654425"/>
          <p14:tracePt t="66187" x="838200" y="3641725"/>
          <p14:tracePt t="66212" x="838200" y="3667125"/>
          <p14:tracePt t="66219" x="838200" y="3679825"/>
          <p14:tracePt t="66227" x="838200" y="3703638"/>
          <p14:tracePt t="66235" x="838200" y="3729038"/>
          <p14:tracePt t="66243" x="838200" y="3741738"/>
          <p14:tracePt t="66251" x="838200" y="3767138"/>
          <p14:tracePt t="66290" x="838200" y="3792538"/>
          <p14:tracePt t="66306" x="838200" y="3803650"/>
          <p14:tracePt t="66315" x="838200" y="3816350"/>
          <p14:tracePt t="66322" x="838200" y="3829050"/>
          <p14:tracePt t="66331" x="838200" y="3841750"/>
          <p14:tracePt t="66338" x="838200" y="3867150"/>
          <p14:tracePt t="66347" x="838200" y="3905250"/>
          <p14:tracePt t="66355" x="838200" y="3916363"/>
          <p14:tracePt t="66362" x="838200" y="3929063"/>
          <p14:tracePt t="66378" x="838200" y="3941763"/>
          <p14:tracePt t="66403" x="838200" y="3954463"/>
          <p14:tracePt t="66411" x="838200" y="3967163"/>
          <p14:tracePt t="66435" x="838200" y="3979863"/>
          <p14:tracePt t="66452" x="838200" y="4005263"/>
          <p14:tracePt t="66467" x="838200" y="4017963"/>
          <p14:tracePt t="66475" x="838200" y="4029075"/>
          <p14:tracePt t="66491" x="838200" y="4041775"/>
          <p14:tracePt t="66510" x="838200" y="4067175"/>
          <p14:tracePt t="66517" x="838200" y="4079875"/>
          <p14:tracePt t="76218" x="838200" y="4092575"/>
          <p14:tracePt t="76226" x="838200" y="4105275"/>
          <p14:tracePt t="76234" x="838200" y="4117975"/>
          <p14:tracePt t="76243" x="850900" y="4129088"/>
          <p14:tracePt t="76251" x="850900" y="4154488"/>
          <p14:tracePt t="76259" x="863600" y="4179888"/>
          <p14:tracePt t="76267" x="863600" y="4192588"/>
          <p14:tracePt t="76275" x="863600" y="4205288"/>
          <p14:tracePt t="76283" x="876300" y="4241800"/>
          <p14:tracePt t="76291" x="876300" y="4254500"/>
          <p14:tracePt t="76342" x="876300" y="4267200"/>
          <p14:tracePt t="76358" x="876300" y="4279900"/>
          <p14:tracePt t="76363" x="876300" y="4292600"/>
          <p14:tracePt t="76370" x="876300" y="4305300"/>
          <p14:tracePt t="76379" x="876300" y="4318000"/>
          <p14:tracePt t="76395" x="889000" y="4341813"/>
          <p14:tracePt t="76419" x="889000" y="4354513"/>
          <p14:tracePt t="76427" x="889000" y="4367213"/>
          <p14:tracePt t="76443" x="889000" y="4379913"/>
          <p14:tracePt t="76459" x="889000" y="4392613"/>
          <p14:tracePt t="76467" x="889000" y="4405313"/>
          <p14:tracePt t="76475" x="889000" y="4418013"/>
          <p14:tracePt t="76482" x="889000" y="4430713"/>
          <p14:tracePt t="76491" x="901700" y="4454525"/>
          <p14:tracePt t="76499" x="901700" y="4479925"/>
          <p14:tracePt t="76507" x="901700" y="4492625"/>
          <p14:tracePt t="76515" x="901700" y="4530725"/>
          <p14:tracePt t="76523" x="901700" y="4543425"/>
          <p14:tracePt t="76538" x="901700" y="4554538"/>
          <p14:tracePt t="76563" x="901700" y="4567238"/>
          <p14:tracePt t="84589" x="914400" y="4592638"/>
          <p14:tracePt t="84604" x="914400" y="4605338"/>
          <p14:tracePt t="84612" x="925513" y="4630738"/>
          <p14:tracePt t="84620" x="925513" y="4643438"/>
          <p14:tracePt t="84627" x="925513" y="4679950"/>
          <p14:tracePt t="84635" x="925513" y="4705350"/>
          <p14:tracePt t="84643" x="925513" y="4718050"/>
          <p14:tracePt t="84675" x="938213" y="4730750"/>
          <p14:tracePt t="84731" x="938213" y="4743450"/>
          <p14:tracePt t="84739" x="950913" y="4768850"/>
          <p14:tracePt t="84779" x="963613" y="4779963"/>
          <p14:tracePt t="84867" x="963613" y="4792663"/>
          <p14:tracePt t="84884" x="976313" y="4805363"/>
          <p14:tracePt t="100651" x="989013" y="4818063"/>
          <p14:tracePt t="100667" x="989013" y="4830763"/>
          <p14:tracePt t="100675" x="1001713" y="4843463"/>
          <p14:tracePt t="100683" x="1001713" y="4879975"/>
          <p14:tracePt t="100691" x="1001713" y="4918075"/>
          <p14:tracePt t="100699" x="1001713" y="4968875"/>
          <p14:tracePt t="100706" x="1001713" y="5005388"/>
          <p14:tracePt t="100715" x="989013" y="5043488"/>
          <p14:tracePt t="100722" x="989013" y="5068888"/>
          <p14:tracePt t="100731" x="976313" y="5092700"/>
          <p14:tracePt t="100747" x="976313" y="5105400"/>
          <p14:tracePt t="100779" x="976313" y="5130800"/>
          <p14:tracePt t="100795" x="963613" y="5130800"/>
          <p14:tracePt t="100835" x="963613" y="5143500"/>
          <p14:tracePt t="110498" x="976313" y="5156200"/>
          <p14:tracePt t="110523" x="976313" y="5168900"/>
          <p14:tracePt t="110531" x="976313" y="5181600"/>
          <p14:tracePt t="110538" x="976313" y="5205413"/>
          <p14:tracePt t="110547" x="976313" y="5218113"/>
          <p14:tracePt t="110554" x="976313" y="5230813"/>
          <p14:tracePt t="110563" x="976313" y="5256213"/>
          <p14:tracePt t="110595" x="976313" y="5268913"/>
          <p14:tracePt t="110603" x="989013" y="5268913"/>
          <p14:tracePt t="110627" x="989013" y="5281613"/>
          <p14:tracePt t="110634" x="989013" y="5294313"/>
          <p14:tracePt t="110643" x="989013" y="5305425"/>
          <p14:tracePt t="110651" x="989013" y="5318125"/>
          <p14:tracePt t="110659" x="989013" y="5330825"/>
          <p14:tracePt t="110666" x="989013" y="5343525"/>
          <p14:tracePt t="110683" x="989013" y="5356225"/>
          <p14:tracePt t="110691" x="989013" y="5368925"/>
          <p14:tracePt t="110707" x="989013" y="5381625"/>
          <p14:tracePt t="110739" x="989013" y="5407025"/>
          <p14:tracePt t="110754" x="989013" y="5418138"/>
          <p14:tracePt t="110771" x="989013" y="5443538"/>
          <p14:tracePt t="110778" x="989013" y="5456238"/>
          <p14:tracePt t="110787" x="989013" y="5468938"/>
          <p14:tracePt t="110805" x="976313" y="5481638"/>
          <p14:tracePt t="110845" x="976313" y="5494338"/>
          <p14:tracePt t="110867" x="976313" y="5507038"/>
          <p14:tracePt t="110890" x="976313" y="5530850"/>
          <p14:tracePt t="110980" x="976313" y="5543550"/>
          <p14:tracePt t="111011" x="976313" y="5556250"/>
          <p14:tracePt t="111043" x="976313" y="5568950"/>
          <p14:tracePt t="111083" x="976313" y="5594350"/>
          <p14:tracePt t="111147" x="976313" y="5607050"/>
          <p14:tracePt t="118908" x="976313" y="5619750"/>
          <p14:tracePt t="118939" x="989013" y="5630863"/>
          <p14:tracePt t="118963" x="1001713" y="5630863"/>
          <p14:tracePt t="118995" x="1001713" y="5643563"/>
          <p14:tracePt t="119020" x="1027113" y="5643563"/>
          <p14:tracePt t="119035" x="1050925" y="5694363"/>
          <p14:tracePt t="119044" x="1050925" y="5732463"/>
          <p14:tracePt t="119051" x="1076325" y="5756275"/>
          <p14:tracePt t="119059" x="1089025" y="5781675"/>
          <p14:tracePt t="119067" x="1089025" y="5794375"/>
          <p14:tracePt t="119075" x="1101725" y="5807075"/>
          <p14:tracePt t="119083" x="1114425" y="5832475"/>
          <p14:tracePt t="119091" x="1127125" y="5832475"/>
          <p14:tracePt t="119100" x="1127125" y="5856288"/>
          <p14:tracePt t="119115" x="1139825" y="5856288"/>
          <p14:tracePt t="119131" x="1150938" y="5881688"/>
          <p14:tracePt t="119212" x="1176338" y="5894388"/>
          <p14:tracePt t="119243" x="1176338" y="5907088"/>
          <p14:tracePt t="119259" x="1189038" y="5907088"/>
          <p14:tracePt t="119307" x="1201738" y="5919788"/>
          <p14:tracePt t="119364" x="1214438" y="5932488"/>
          <p14:tracePt t="119395" x="1227138" y="5932488"/>
          <p14:tracePt t="121292" x="1239838" y="5956300"/>
          <p14:tracePt t="121307" x="1252538" y="5969000"/>
          <p14:tracePt t="121323" x="1263650" y="5981700"/>
          <p14:tracePt t="121332" x="1263650" y="5994400"/>
          <p14:tracePt t="127770" x="1289050" y="6007100"/>
          <p14:tracePt t="127787" x="1301750" y="6019800"/>
          <p14:tracePt t="127795" x="1301750" y="6045200"/>
          <p14:tracePt t="127804" x="1301750" y="6081713"/>
          <p14:tracePt t="127810" x="1301750" y="6119813"/>
          <p14:tracePt t="127818" x="1289050" y="6145213"/>
          <p14:tracePt t="127827" x="1276350" y="6169025"/>
          <p14:tracePt t="127835" x="1276350" y="6194425"/>
          <p14:tracePt t="127843" x="1276350" y="6219825"/>
          <p14:tracePt t="127851" x="1276350" y="6232525"/>
          <p14:tracePt t="127859" x="1276350" y="6245225"/>
          <p14:tracePt t="127875" x="1276350" y="6269038"/>
          <p14:tracePt t="133011" x="1289050" y="6269038"/>
          <p14:tracePt t="133019" x="1376363" y="6269038"/>
          <p14:tracePt t="133027" x="1489075" y="6245225"/>
          <p14:tracePt t="133035" x="1627188" y="6207125"/>
          <p14:tracePt t="133043" x="1765300" y="6169025"/>
          <p14:tracePt t="133051" x="1939925" y="6107113"/>
          <p14:tracePt t="133059" x="2165350" y="6007100"/>
          <p14:tracePt t="133067" x="2452688" y="5868988"/>
          <p14:tracePt t="133075" x="2841625" y="5694363"/>
          <p14:tracePt t="133083" x="3228975" y="5518150"/>
          <p14:tracePt t="133090" x="3692525" y="5294313"/>
          <p14:tracePt t="133099" x="4143375" y="5105400"/>
          <p14:tracePt t="133106" x="4594225" y="4905375"/>
          <p14:tracePt t="133115" x="5094288" y="4667250"/>
          <p14:tracePt t="133122" x="5607050" y="4454525"/>
          <p14:tracePt t="133130" x="6234113" y="4230688"/>
          <p14:tracePt t="133138" x="6846888" y="4041775"/>
          <p14:tracePt t="133147" x="7485063" y="3841750"/>
          <p14:tracePt t="133155" x="8061325" y="3679825"/>
          <p14:tracePt t="133163" x="8674100" y="3479800"/>
          <p14:tracePt t="133170" x="9288463" y="3303588"/>
          <p14:tracePt t="133179" x="9863138" y="3141663"/>
          <p14:tracePt t="133186" x="10426700" y="3016250"/>
          <p14:tracePt t="133196" x="10928350" y="2903538"/>
          <p14:tracePt t="133206" x="11341100" y="2803525"/>
          <p14:tracePt t="133211" x="11641138" y="2728913"/>
          <p14:tracePt t="133219" x="11853863" y="2703513"/>
          <p14:tracePt t="133227" x="12028488" y="2703513"/>
          <p14:tracePt t="133235" x="12179300" y="2716213"/>
        </p14:tracePtLst>
      </p14:laserTraceLst>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la 8">
            <a:extLst>
              <a:ext uri="{FF2B5EF4-FFF2-40B4-BE49-F238E27FC236}">
                <a16:creationId xmlns:a16="http://schemas.microsoft.com/office/drawing/2014/main" id="{333A2A0B-95F0-4A8B-BC45-EC6A102965CD}"/>
              </a:ext>
            </a:extLst>
          </p:cNvPr>
          <p:cNvGraphicFramePr>
            <a:graphicFrameLocks noGrp="1"/>
          </p:cNvGraphicFramePr>
          <p:nvPr/>
        </p:nvGraphicFramePr>
        <p:xfrm>
          <a:off x="1048000" y="1216644"/>
          <a:ext cx="7856738" cy="4424712"/>
        </p:xfrm>
        <a:graphic>
          <a:graphicData uri="http://schemas.openxmlformats.org/drawingml/2006/table">
            <a:tbl>
              <a:tblPr firstRow="1" bandRow="1"/>
              <a:tblGrid>
                <a:gridCol w="5386949">
                  <a:extLst>
                    <a:ext uri="{9D8B030D-6E8A-4147-A177-3AD203B41FA5}">
                      <a16:colId xmlns:a16="http://schemas.microsoft.com/office/drawing/2014/main" val="96177676"/>
                    </a:ext>
                  </a:extLst>
                </a:gridCol>
                <a:gridCol w="2469789">
                  <a:extLst>
                    <a:ext uri="{9D8B030D-6E8A-4147-A177-3AD203B41FA5}">
                      <a16:colId xmlns:a16="http://schemas.microsoft.com/office/drawing/2014/main" val="503956487"/>
                    </a:ext>
                  </a:extLst>
                </a:gridCol>
              </a:tblGrid>
              <a:tr h="378213">
                <a:tc>
                  <a:txBody>
                    <a:bodyPr/>
                    <a:lstStyle/>
                    <a:p>
                      <a:pPr algn="ctr">
                        <a:lnSpc>
                          <a:spcPts val="1500"/>
                        </a:lnSpc>
                      </a:pPr>
                      <a:r>
                        <a:rPr lang="es-DO" sz="1100" b="1" kern="1200" dirty="0">
                          <a:solidFill>
                            <a:srgbClr val="FFFFFF"/>
                          </a:solidFill>
                          <a:effectLst/>
                          <a:latin typeface="Century Gothic" panose="020B0502020202020204" pitchFamily="34" charset="0"/>
                          <a:ea typeface="Times New Roman" panose="02020603050405020304" pitchFamily="18" charset="0"/>
                          <a:cs typeface="Times New Roman" panose="02020603050405020304" pitchFamily="18" charset="0"/>
                        </a:rPr>
                        <a:t>FICHA TÉCNICA DE DEMANDAS</a:t>
                      </a:r>
                      <a:endParaRPr lang="es-DO" sz="1050" b="1" dirty="0">
                        <a:effectLst/>
                        <a:latin typeface="Century Gothic" panose="020B0502020202020204" pitchFamily="34" charset="0"/>
                        <a:ea typeface="Yu Mincho" panose="02020400000000000000" pitchFamily="18" charset="-128"/>
                        <a:cs typeface="Times New Roman" panose="02020603050405020304" pitchFamily="18" charset="0"/>
                      </a:endParaRPr>
                    </a:p>
                  </a:txBody>
                  <a:tcPr marL="68580" marR="68580" marT="34290" marB="342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nSpc>
                          <a:spcPct val="107000"/>
                        </a:lnSpc>
                      </a:pPr>
                      <a:r>
                        <a:rPr lang="es-DO" sz="1050" b="1" kern="1200" dirty="0">
                          <a:solidFill>
                            <a:srgbClr val="FFFFFF"/>
                          </a:solidFill>
                          <a:effectLst/>
                          <a:latin typeface="Century Gothic" panose="020B0502020202020204" pitchFamily="34" charset="0"/>
                          <a:ea typeface="Times New Roman" panose="02020603050405020304" pitchFamily="18" charset="0"/>
                          <a:cs typeface="Times New Roman" panose="02020603050405020304" pitchFamily="18" charset="0"/>
                        </a:rPr>
                        <a:t>CÓDIGO: </a:t>
                      </a:r>
                      <a:r>
                        <a:rPr lang="es-DO" sz="1050" b="1"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PAR-20-02-008</a:t>
                      </a:r>
                      <a:endParaRPr lang="es-DO" sz="1050" b="1" dirty="0">
                        <a:effectLst/>
                        <a:latin typeface="Century Gothic" panose="020B0502020202020204" pitchFamily="34" charset="0"/>
                        <a:ea typeface="Yu Mincho" panose="02020400000000000000" pitchFamily="18" charset="-128"/>
                        <a:cs typeface="Times New Roman" panose="02020603050405020304" pitchFamily="18" charset="0"/>
                      </a:endParaRPr>
                    </a:p>
                  </a:txBody>
                  <a:tcPr marL="68580" marR="68580" marT="34290" marB="342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772516476"/>
                  </a:ext>
                </a:extLst>
              </a:tr>
              <a:tr h="723487">
                <a:tc>
                  <a:txBody>
                    <a:bodyPr/>
                    <a:lstStyle/>
                    <a:p>
                      <a:pPr>
                        <a:lnSpc>
                          <a:spcPts val="1500"/>
                        </a:lnSpc>
                      </a:pPr>
                      <a:r>
                        <a:rPr lang="es-DO" sz="1600" b="1" kern="12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Demanda:</a:t>
                      </a:r>
                      <a:r>
                        <a:rPr lang="es-DO" sz="1600" kern="12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  </a:t>
                      </a:r>
                      <a:r>
                        <a:rPr lang="es-DO" sz="1600" dirty="0">
                          <a:effectLst/>
                          <a:latin typeface="Century Gothic" panose="020B0502020202020204" pitchFamily="34" charset="0"/>
                          <a:ea typeface="Yu Mincho" panose="02020400000000000000" pitchFamily="18" charset="-128"/>
                          <a:cs typeface="Times New Roman" panose="02020603050405020304" pitchFamily="18" charset="0"/>
                        </a:rPr>
                        <a:t>Habilitación de programas de formación técnico profesional en el Municipio Partido.</a:t>
                      </a:r>
                    </a:p>
                  </a:txBody>
                  <a:tcPr marL="68580" marR="68580" marT="34290" marB="342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500"/>
                        </a:lnSpc>
                      </a:pPr>
                      <a:r>
                        <a:rPr lang="es-DO" sz="1600" b="1" kern="12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No. De prioridad  </a:t>
                      </a:r>
                      <a:r>
                        <a:rPr lang="es-DO" sz="1400" b="0" kern="12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13</a:t>
                      </a:r>
                      <a:endParaRPr lang="es-DO" sz="1050" b="0" dirty="0">
                        <a:effectLst/>
                        <a:latin typeface="Century Gothic" panose="020B0502020202020204" pitchFamily="34" charset="0"/>
                        <a:ea typeface="Yu Mincho" panose="02020400000000000000" pitchFamily="18" charset="-128"/>
                        <a:cs typeface="Times New Roman" panose="02020603050405020304" pitchFamily="18" charset="0"/>
                      </a:endParaRPr>
                    </a:p>
                  </a:txBody>
                  <a:tcPr marL="68580" marR="6858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1976421"/>
                  </a:ext>
                </a:extLst>
              </a:tr>
              <a:tr h="446414">
                <a:tc gridSpan="2">
                  <a:txBody>
                    <a:bodyPr/>
                    <a:lstStyle/>
                    <a:p>
                      <a:pPr>
                        <a:lnSpc>
                          <a:spcPts val="1500"/>
                        </a:lnSpc>
                      </a:pPr>
                      <a:r>
                        <a:rPr lang="es-DO" sz="1600" b="1" kern="12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Objetivo estratégico: </a:t>
                      </a:r>
                      <a:r>
                        <a:rPr lang="es-ES" sz="1600" dirty="0">
                          <a:effectLst/>
                          <a:latin typeface="Century Gothic" panose="020B0502020202020204" pitchFamily="34" charset="0"/>
                          <a:ea typeface="Yu Mincho" panose="02020400000000000000" pitchFamily="18" charset="-128"/>
                          <a:cs typeface="Times New Roman" panose="02020603050405020304" pitchFamily="18" charset="0"/>
                        </a:rPr>
                        <a:t>Fortalecer los servicios educativos en el Municipio  Partido</a:t>
                      </a:r>
                      <a:endParaRPr lang="es-DO" sz="1600" dirty="0">
                        <a:effectLst/>
                        <a:highlight>
                          <a:srgbClr val="FFFF00"/>
                        </a:highlight>
                        <a:latin typeface="Century Gothic" panose="020B0502020202020204" pitchFamily="34" charset="0"/>
                        <a:ea typeface="Yu Mincho" panose="02020400000000000000" pitchFamily="18" charset="-128"/>
                        <a:cs typeface="Times New Roman" panose="02020603050405020304" pitchFamily="18" charset="0"/>
                      </a:endParaRPr>
                    </a:p>
                  </a:txBody>
                  <a:tcPr marL="68580" marR="68580" marT="34290" marB="34290">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DO"/>
                    </a:p>
                  </a:txBody>
                  <a:tcPr/>
                </a:tc>
                <a:extLst>
                  <a:ext uri="{0D108BD9-81ED-4DB2-BD59-A6C34878D82A}">
                    <a16:rowId xmlns:a16="http://schemas.microsoft.com/office/drawing/2014/main" val="3222293067"/>
                  </a:ext>
                </a:extLst>
              </a:tr>
              <a:tr h="1476037">
                <a:tc gridSpan="2">
                  <a:txBody>
                    <a:bodyPr/>
                    <a:lstStyle/>
                    <a:p>
                      <a:pPr>
                        <a:lnSpc>
                          <a:spcPts val="1500"/>
                        </a:lnSpc>
                      </a:pPr>
                      <a:r>
                        <a:rPr lang="es-DO" sz="1600" b="1" kern="12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Principales Componentes o actividades (detalles de la demanda):</a:t>
                      </a:r>
                      <a:endParaRPr lang="es-DO"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a:lnSpc>
                          <a:spcPts val="1500"/>
                        </a:lnSpc>
                      </a:pPr>
                      <a:r>
                        <a:rPr lang="es-DO" sz="1600" kern="12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 </a:t>
                      </a:r>
                      <a:endParaRPr lang="es-DO"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marL="342900" lvl="0" indent="-342900">
                        <a:lnSpc>
                          <a:spcPct val="106000"/>
                        </a:lnSpc>
                        <a:buFont typeface="+mj-lt"/>
                        <a:buAutoNum type="arabicPeriod"/>
                        <a:tabLst>
                          <a:tab pos="457200" algn="l"/>
                        </a:tabLst>
                      </a:pPr>
                      <a:r>
                        <a:rPr lang="es-DO" sz="1600" dirty="0">
                          <a:effectLst/>
                          <a:latin typeface="Century Gothic" panose="020B0502020202020204" pitchFamily="34" charset="0"/>
                          <a:ea typeface="Yu Mincho" panose="02020400000000000000" pitchFamily="18" charset="-128"/>
                          <a:cs typeface="Times New Roman" panose="02020603050405020304" pitchFamily="18" charset="0"/>
                        </a:rPr>
                        <a:t>Habilitar de programas de formación técnico profesional en el Centro Cultural Paula Escaño Partido</a:t>
                      </a:r>
                    </a:p>
                    <a:p>
                      <a:pPr marL="342900" lvl="0" indent="-342900">
                        <a:lnSpc>
                          <a:spcPct val="106000"/>
                        </a:lnSpc>
                        <a:buFont typeface="+mj-lt"/>
                        <a:buAutoNum type="arabicPeriod"/>
                        <a:tabLst>
                          <a:tab pos="457200" algn="l"/>
                        </a:tabLst>
                      </a:pPr>
                      <a:r>
                        <a:rPr lang="es-DO" sz="1600" dirty="0">
                          <a:effectLst/>
                          <a:latin typeface="Century Gothic" panose="020B0502020202020204" pitchFamily="34" charset="0"/>
                          <a:ea typeface="Yu Mincho" panose="02020400000000000000" pitchFamily="18" charset="-128"/>
                          <a:cs typeface="Times New Roman" panose="02020603050405020304" pitchFamily="18" charset="0"/>
                        </a:rPr>
                        <a:t>Habilitar programas de formación técnico profesional en el Liceo Municipal Partido.</a:t>
                      </a:r>
                    </a:p>
                  </a:txBody>
                  <a:tcPr marL="68580" marR="68580" marT="34290" marB="342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DO"/>
                    </a:p>
                  </a:txBody>
                  <a:tcPr/>
                </a:tc>
                <a:extLst>
                  <a:ext uri="{0D108BD9-81ED-4DB2-BD59-A6C34878D82A}">
                    <a16:rowId xmlns:a16="http://schemas.microsoft.com/office/drawing/2014/main" val="1645543983"/>
                  </a:ext>
                </a:extLst>
              </a:tr>
              <a:tr h="378213">
                <a:tc gridSpan="2">
                  <a:txBody>
                    <a:bodyPr/>
                    <a:lstStyle/>
                    <a:p>
                      <a:pPr>
                        <a:lnSpc>
                          <a:spcPts val="1500"/>
                        </a:lnSpc>
                      </a:pPr>
                      <a:r>
                        <a:rPr lang="es-DO" sz="1600" b="1" kern="12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Organismo responsable:</a:t>
                      </a:r>
                      <a:r>
                        <a:rPr lang="es-DO" sz="1600" dirty="0">
                          <a:effectLst/>
                          <a:latin typeface="Century Gothic" panose="020B0502020202020204" pitchFamily="34" charset="0"/>
                          <a:ea typeface="Yu Mincho" panose="02020400000000000000" pitchFamily="18" charset="-128"/>
                          <a:cs typeface="Times New Roman" panose="02020603050405020304" pitchFamily="18" charset="0"/>
                        </a:rPr>
                        <a:t> Distrito Educativo 13-04</a:t>
                      </a:r>
                    </a:p>
                  </a:txBody>
                  <a:tcPr marL="68580" marR="68580" marT="34290" marB="342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DO"/>
                    </a:p>
                  </a:txBody>
                  <a:tcPr/>
                </a:tc>
                <a:extLst>
                  <a:ext uri="{0D108BD9-81ED-4DB2-BD59-A6C34878D82A}">
                    <a16:rowId xmlns:a16="http://schemas.microsoft.com/office/drawing/2014/main" val="2807247232"/>
                  </a:ext>
                </a:extLst>
              </a:tr>
              <a:tr h="378213">
                <a:tc gridSpan="2">
                  <a:txBody>
                    <a:bodyPr/>
                    <a:lstStyle/>
                    <a:p>
                      <a:pPr>
                        <a:lnSpc>
                          <a:spcPts val="1500"/>
                        </a:lnSpc>
                      </a:pPr>
                      <a:r>
                        <a:rPr lang="es-DO" sz="1600" b="1" kern="1200" dirty="0">
                          <a:solidFill>
                            <a:srgbClr val="000000"/>
                          </a:solidFill>
                          <a:effectLst/>
                          <a:latin typeface="Century Gothic" panose="020B0502020202020204" pitchFamily="34" charset="0"/>
                          <a:ea typeface="Times New Roman" panose="02020603050405020304" pitchFamily="18" charset="0"/>
                          <a:cs typeface="Times New Roman" panose="02020603050405020304" pitchFamily="18" charset="0"/>
                        </a:rPr>
                        <a:t>Posible Colaborador:</a:t>
                      </a:r>
                      <a:r>
                        <a:rPr lang="es-DO" sz="1600" dirty="0">
                          <a:effectLst/>
                          <a:latin typeface="Century Gothic" panose="020B0502020202020204" pitchFamily="34" charset="0"/>
                          <a:ea typeface="Yu Mincho" panose="02020400000000000000" pitchFamily="18" charset="-128"/>
                          <a:cs typeface="Times New Roman" panose="02020603050405020304" pitchFamily="18" charset="0"/>
                        </a:rPr>
                        <a:t> Ministerio de Educación</a:t>
                      </a:r>
                    </a:p>
                  </a:txBody>
                  <a:tcPr marL="68580" marR="68580" marT="34290" marB="342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DO"/>
                    </a:p>
                  </a:txBody>
                  <a:tcPr/>
                </a:tc>
                <a:extLst>
                  <a:ext uri="{0D108BD9-81ED-4DB2-BD59-A6C34878D82A}">
                    <a16:rowId xmlns:a16="http://schemas.microsoft.com/office/drawing/2014/main" val="601534941"/>
                  </a:ext>
                </a:extLst>
              </a:tr>
              <a:tr h="640969">
                <a:tc gridSpan="2">
                  <a:txBody>
                    <a:bodyPr/>
                    <a:lstStyle/>
                    <a:p>
                      <a:pPr>
                        <a:lnSpc>
                          <a:spcPts val="1500"/>
                        </a:lnSpc>
                      </a:pPr>
                      <a:r>
                        <a:rPr lang="es-DO" sz="1600" b="1"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Número de Beneficiarios Directos:            </a:t>
                      </a:r>
                      <a:r>
                        <a:rPr lang="es-DO" sz="1600" b="0"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 </a:t>
                      </a:r>
                      <a:r>
                        <a:rPr lang="es-DO" sz="1600" b="1"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personas</a:t>
                      </a:r>
                      <a:r>
                        <a:rPr lang="es-DO" sz="1600" b="0"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  </a:t>
                      </a:r>
                      <a:r>
                        <a:rPr lang="es-DO" sz="1600"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11,456</a:t>
                      </a:r>
                      <a:r>
                        <a:rPr lang="es-DO" sz="1600" b="1"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   hogares</a:t>
                      </a:r>
                      <a:r>
                        <a:rPr lang="es-DO" sz="1600"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 3,524</a:t>
                      </a:r>
                      <a:endParaRPr lang="es-DO" sz="1600" dirty="0">
                        <a:effectLst/>
                        <a:latin typeface="Century Gothic" panose="020B0502020202020204" pitchFamily="34" charset="0"/>
                        <a:ea typeface="Yu Mincho" panose="02020400000000000000" pitchFamily="18" charset="-128"/>
                        <a:cs typeface="Times New Roman" panose="02020603050405020304" pitchFamily="18" charset="0"/>
                      </a:endParaRPr>
                    </a:p>
                    <a:p>
                      <a:pPr>
                        <a:lnSpc>
                          <a:spcPts val="1500"/>
                        </a:lnSpc>
                      </a:pPr>
                      <a:r>
                        <a:rPr lang="es-DO" sz="1600" b="1"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Número de Beneficiarios Indirectos:          personas</a:t>
                      </a:r>
                      <a:r>
                        <a:rPr lang="es-DO" sz="1600"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 </a:t>
                      </a:r>
                      <a:r>
                        <a:rPr lang="es-DO" sz="1600" b="1"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 </a:t>
                      </a:r>
                      <a:r>
                        <a:rPr lang="es-DO" sz="1600"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56,456</a:t>
                      </a:r>
                      <a:r>
                        <a:rPr lang="es-DO" sz="1600" b="0"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 </a:t>
                      </a:r>
                      <a:r>
                        <a:rPr lang="es-DO" sz="1600" b="1"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  hogares</a:t>
                      </a:r>
                      <a:r>
                        <a:rPr lang="es-DO" sz="1600" kern="1200" dirty="0">
                          <a:solidFill>
                            <a:srgbClr val="000000"/>
                          </a:solidFill>
                          <a:effectLst/>
                          <a:latin typeface="Century Gothic" panose="020B0502020202020204" pitchFamily="34" charset="0"/>
                          <a:ea typeface="Yu Mincho" panose="02020400000000000000" pitchFamily="18" charset="-128"/>
                          <a:cs typeface="Times New Roman" panose="02020603050405020304" pitchFamily="18" charset="0"/>
                        </a:rPr>
                        <a:t> 17,371</a:t>
                      </a:r>
                      <a:endParaRPr lang="es-DO" sz="1600" dirty="0">
                        <a:effectLst/>
                        <a:latin typeface="Century Gothic" panose="020B0502020202020204" pitchFamily="34" charset="0"/>
                        <a:ea typeface="Yu Mincho" panose="02020400000000000000" pitchFamily="18" charset="-128"/>
                        <a:cs typeface="Times New Roman" panose="02020603050405020304" pitchFamily="18" charset="0"/>
                      </a:endParaRPr>
                    </a:p>
                  </a:txBody>
                  <a:tcPr marL="68580" marR="68580" marT="34290" marB="3429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DO"/>
                    </a:p>
                  </a:txBody>
                  <a:tcPr/>
                </a:tc>
                <a:extLst>
                  <a:ext uri="{0D108BD9-81ED-4DB2-BD59-A6C34878D82A}">
                    <a16:rowId xmlns:a16="http://schemas.microsoft.com/office/drawing/2014/main" val="2076735916"/>
                  </a:ext>
                </a:extLst>
              </a:tr>
            </a:tbl>
          </a:graphicData>
        </a:graphic>
      </p:graphicFrame>
      <p:sp>
        <p:nvSpPr>
          <p:cNvPr id="10" name="Rectangle 2">
            <a:extLst>
              <a:ext uri="{FF2B5EF4-FFF2-40B4-BE49-F238E27FC236}">
                <a16:creationId xmlns:a16="http://schemas.microsoft.com/office/drawing/2014/main" id="{C05E8C69-2779-48CF-8C6D-47EF7C645BBE}"/>
              </a:ext>
            </a:extLst>
          </p:cNvPr>
          <p:cNvSpPr>
            <a:spLocks noChangeArrowheads="1"/>
          </p:cNvSpPr>
          <p:nvPr/>
        </p:nvSpPr>
        <p:spPr bwMode="auto">
          <a:xfrm>
            <a:off x="3131186" y="2587839"/>
            <a:ext cx="8097152"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pPr eaLnBrk="0" fontAlgn="base" hangingPunct="0">
              <a:spcBef>
                <a:spcPct val="0"/>
              </a:spcBef>
              <a:spcAft>
                <a:spcPct val="0"/>
              </a:spcAft>
            </a:pPr>
            <a:r>
              <a:rPr lang="es-DO" altLang="es-DO" sz="900" b="1">
                <a:solidFill>
                  <a:prstClr val="black"/>
                </a:solidFill>
                <a:latin typeface="Times New Roman" panose="02020603050405020304" pitchFamily="18" charset="0"/>
                <a:ea typeface="Yu Mincho" panose="02020400000000000000" pitchFamily="18" charset="-128"/>
                <a:cs typeface="Times New Roman" panose="02020603050405020304" pitchFamily="18" charset="0"/>
              </a:rPr>
              <a:t> </a:t>
            </a:r>
            <a:endParaRPr lang="es-DO" altLang="es-DO" sz="450">
              <a:solidFill>
                <a:prstClr val="black"/>
              </a:solidFill>
              <a:latin typeface="Calibri" panose="020F0502020204030204"/>
            </a:endParaRPr>
          </a:p>
          <a:p>
            <a:pPr eaLnBrk="0" fontAlgn="base" hangingPunct="0">
              <a:spcBef>
                <a:spcPct val="0"/>
              </a:spcBef>
              <a:spcAft>
                <a:spcPct val="0"/>
              </a:spcAft>
              <a:buFontTx/>
              <a:buChar char="•"/>
            </a:pPr>
            <a:endParaRPr lang="es-DO" altLang="es-DO" sz="1350">
              <a:solidFill>
                <a:prstClr val="black"/>
              </a:solidFill>
              <a:latin typeface="Arial" panose="020B0604020202020204" pitchFamily="34" charset="0"/>
            </a:endParaRPr>
          </a:p>
        </p:txBody>
      </p:sp>
      <p:sp>
        <p:nvSpPr>
          <p:cNvPr id="7" name="CuadroTexto 6">
            <a:extLst>
              <a:ext uri="{FF2B5EF4-FFF2-40B4-BE49-F238E27FC236}">
                <a16:creationId xmlns:a16="http://schemas.microsoft.com/office/drawing/2014/main" id="{888D34F9-4B07-4A97-8106-777FDCDFA5BC}"/>
              </a:ext>
            </a:extLst>
          </p:cNvPr>
          <p:cNvSpPr txBox="1"/>
          <p:nvPr/>
        </p:nvSpPr>
        <p:spPr>
          <a:xfrm>
            <a:off x="963662" y="164797"/>
            <a:ext cx="7448365" cy="646331"/>
          </a:xfrm>
          <a:prstGeom prst="rect">
            <a:avLst/>
          </a:prstGeom>
          <a:noFill/>
        </p:spPr>
        <p:txBody>
          <a:bodyPr wrap="square">
            <a:spAutoFit/>
          </a:bodyPr>
          <a:lstStyle/>
          <a:p>
            <a:r>
              <a:rPr lang="es-ES" b="1" dirty="0">
                <a:latin typeface="Century Gothic" panose="020B0502020202020204" pitchFamily="34" charset="0"/>
              </a:rPr>
              <a:t>PMD06-F03 FORMATO DE FICHA TÉCNICA DE DEMANDA COORDINADAS CON EL GOBIERNO CENTRAL </a:t>
            </a:r>
          </a:p>
        </p:txBody>
      </p:sp>
      <p:sp>
        <p:nvSpPr>
          <p:cNvPr id="6" name="Rectángulo 5">
            <a:extLst>
              <a:ext uri="{FF2B5EF4-FFF2-40B4-BE49-F238E27FC236}">
                <a16:creationId xmlns:a16="http://schemas.microsoft.com/office/drawing/2014/main" id="{2FF8EDF3-D689-4BA2-808E-5396A1D6623F}"/>
              </a:ext>
            </a:extLst>
          </p:cNvPr>
          <p:cNvSpPr/>
          <p:nvPr/>
        </p:nvSpPr>
        <p:spPr>
          <a:xfrm>
            <a:off x="0" y="0"/>
            <a:ext cx="191344"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878927120"/>
      </p:ext>
    </p:extLst>
  </p:cSld>
  <p:clrMapOvr>
    <a:masterClrMapping/>
  </p:clrMapOvr>
  <mc:AlternateContent xmlns:mc="http://schemas.openxmlformats.org/markup-compatibility/2006" xmlns:p14="http://schemas.microsoft.com/office/powerpoint/2010/main">
    <mc:Choice Requires="p14">
      <p:transition spd="slow" p14:dur="2000" advTm="40204"/>
    </mc:Choice>
    <mc:Fallback xmlns="">
      <p:transition spd="slow" advTm="40204"/>
    </mc:Fallback>
  </mc:AlternateContent>
  <p:extLst>
    <p:ext uri="{3A86A75C-4F4B-4683-9AE1-C65F6400EC91}">
      <p14:laserTraceLst xmlns:p14="http://schemas.microsoft.com/office/powerpoint/2010/main">
        <p14:tracePtLst>
          <p14:tracePt t="262" x="7623175" y="350838"/>
          <p14:tracePt t="287" x="7635875" y="350838"/>
          <p14:tracePt t="294" x="7648575" y="350838"/>
          <p14:tracePt t="302" x="7661275" y="350838"/>
          <p14:tracePt t="327" x="7673975" y="350838"/>
          <p14:tracePt t="334" x="7685088" y="350838"/>
          <p14:tracePt t="526" x="7673975" y="350838"/>
          <p14:tracePt t="551" x="7661275" y="350838"/>
          <p14:tracePt t="574" x="7648575" y="350838"/>
          <p14:tracePt t="582" x="7635875" y="350838"/>
          <p14:tracePt t="617" x="7610475" y="350838"/>
          <p14:tracePt t="776" x="7623175" y="363538"/>
          <p14:tracePt t="783" x="7635875" y="374650"/>
          <p14:tracePt t="792" x="7648575" y="374650"/>
          <p14:tracePt t="799" x="7661275" y="374650"/>
          <p14:tracePt t="806" x="7673975" y="387350"/>
          <p14:tracePt t="815" x="7685088" y="387350"/>
          <p14:tracePt t="822" x="7697788" y="387350"/>
          <p14:tracePt t="838" x="7710488" y="400050"/>
          <p14:tracePt t="959" x="7673975" y="400050"/>
          <p14:tracePt t="967" x="7648575" y="400050"/>
          <p14:tracePt t="975" x="7610475" y="400050"/>
          <p14:tracePt t="982" x="7572375" y="400050"/>
          <p14:tracePt t="991" x="7535863" y="400050"/>
          <p14:tracePt t="998" x="7510463" y="400050"/>
          <p14:tracePt t="1007" x="7485063" y="400050"/>
          <p14:tracePt t="1015" x="7459663" y="400050"/>
          <p14:tracePt t="1023" x="7448550" y="400050"/>
          <p14:tracePt t="1159" x="7459663" y="400050"/>
          <p14:tracePt t="1167" x="7472363" y="400050"/>
          <p14:tracePt t="1182" x="7497763" y="400050"/>
          <p14:tracePt t="1190" x="7523163" y="400050"/>
          <p14:tracePt t="1198" x="7535863" y="400050"/>
          <p14:tracePt t="1206" x="7548563" y="400050"/>
          <p14:tracePt t="1214" x="7572375" y="400050"/>
          <p14:tracePt t="1230" x="7585075" y="400050"/>
          <p14:tracePt t="1239" x="7597775" y="400050"/>
          <p14:tracePt t="1254" x="7610475" y="400050"/>
          <p14:tracePt t="1270" x="7623175" y="400050"/>
          <p14:tracePt t="1423" x="7610475" y="400050"/>
          <p14:tracePt t="1439" x="7597775" y="400050"/>
          <p14:tracePt t="1449" x="7585075" y="400050"/>
          <p14:tracePt t="1598" x="7597775" y="400050"/>
          <p14:tracePt t="1606" x="7610475" y="400050"/>
          <p14:tracePt t="1614" x="7623175" y="400050"/>
          <p14:tracePt t="1638" x="7635875" y="400050"/>
          <p14:tracePt t="4535" x="7648575" y="400050"/>
          <p14:tracePt t="4543" x="7661275" y="400050"/>
          <p14:tracePt t="4550" x="7661275" y="412750"/>
          <p14:tracePt t="4686" x="7661275" y="425450"/>
          <p14:tracePt t="4784" x="7673975" y="425450"/>
          <p14:tracePt t="4807" x="7673975" y="450850"/>
          <p14:tracePt t="4814" x="7673975" y="463550"/>
          <p14:tracePt t="4831" x="7673975" y="476250"/>
          <p14:tracePt t="4838" x="7661275" y="476250"/>
          <p14:tracePt t="4854" x="7648575" y="487363"/>
          <p14:tracePt t="4871" x="7635875" y="487363"/>
          <p14:tracePt t="4902" x="7623175" y="500063"/>
          <p14:tracePt t="4935" x="7610475" y="500063"/>
          <p14:tracePt t="4952" x="7610475" y="512763"/>
          <p14:tracePt t="4967" x="7585075" y="512763"/>
          <p14:tracePt t="5014" x="7572375" y="512763"/>
          <p14:tracePt t="5814" x="7548563" y="512763"/>
          <p14:tracePt t="5822" x="7548563" y="500063"/>
          <p14:tracePt t="5831" x="7535863" y="476250"/>
          <p14:tracePt t="5838" x="7510463" y="438150"/>
          <p14:tracePt t="5847" x="7497763" y="412750"/>
          <p14:tracePt t="5856" x="7472363" y="374650"/>
          <p14:tracePt t="5865" x="7423150" y="338138"/>
          <p14:tracePt t="5873" x="7385050" y="325438"/>
          <p14:tracePt t="5881" x="7323138" y="287338"/>
          <p14:tracePt t="5886" x="7246938" y="250825"/>
          <p14:tracePt t="5898" x="7159625" y="212725"/>
          <p14:tracePt t="5902" x="7072313" y="161925"/>
          <p14:tracePt t="5910" x="6910388" y="100013"/>
          <p14:tracePt t="5918" x="6721475" y="61913"/>
          <p14:tracePt t="6280" x="1239838" y="38100"/>
          <p14:tracePt t="6289" x="1201738" y="50800"/>
          <p14:tracePt t="6295" x="1150938" y="61913"/>
          <p14:tracePt t="6303" x="1127125" y="74613"/>
          <p14:tracePt t="6312" x="1114425" y="74613"/>
          <p14:tracePt t="6319" x="1089025" y="74613"/>
          <p14:tracePt t="6326" x="1050925" y="100013"/>
          <p14:tracePt t="6334" x="1014413" y="112713"/>
          <p14:tracePt t="6343" x="989013" y="125413"/>
          <p14:tracePt t="6350" x="963613" y="150813"/>
          <p14:tracePt t="6358" x="950913" y="150813"/>
          <p14:tracePt t="6366" x="914400" y="174625"/>
          <p14:tracePt t="6382" x="901700" y="187325"/>
          <p14:tracePt t="6463" x="889000" y="212725"/>
          <p14:tracePt t="6494" x="889000" y="238125"/>
          <p14:tracePt t="6503" x="889000" y="250825"/>
          <p14:tracePt t="6519" x="889000" y="274638"/>
          <p14:tracePt t="6534" x="889000" y="287338"/>
          <p14:tracePt t="6543" x="889000" y="312738"/>
          <p14:tracePt t="6551" x="889000" y="325438"/>
          <p14:tracePt t="6558" x="901700" y="338138"/>
          <p14:tracePt t="6566" x="901700" y="350838"/>
          <p14:tracePt t="6574" x="914400" y="363538"/>
          <p14:tracePt t="6582" x="925513" y="387350"/>
          <p14:tracePt t="6590" x="925513" y="400050"/>
          <p14:tracePt t="6607" x="950913" y="412750"/>
          <p14:tracePt t="6615" x="950913" y="425450"/>
          <p14:tracePt t="6639" x="963613" y="438150"/>
          <p14:tracePt t="6872" x="950913" y="438150"/>
          <p14:tracePt t="6879" x="938213" y="438150"/>
          <p14:tracePt t="6895" x="938213" y="425450"/>
          <p14:tracePt t="6903" x="925513" y="412750"/>
          <p14:tracePt t="6927" x="914400" y="400050"/>
          <p14:tracePt t="6958" x="889000" y="400050"/>
          <p14:tracePt t="6975" x="889000" y="387350"/>
          <p14:tracePt t="6990" x="876300" y="387350"/>
          <p14:tracePt t="6998" x="863600" y="387350"/>
          <p14:tracePt t="7022" x="850900" y="363538"/>
          <p14:tracePt t="7038" x="838200" y="363538"/>
          <p14:tracePt t="7697" x="825500" y="350838"/>
          <p14:tracePt t="8470" x="825500" y="338138"/>
          <p14:tracePt t="8488" x="838200" y="338138"/>
          <p14:tracePt t="8511" x="863600" y="338138"/>
          <p14:tracePt t="8543" x="876300" y="338138"/>
          <p14:tracePt t="8574" x="889000" y="338138"/>
          <p14:tracePt t="8712" x="876300" y="338138"/>
          <p14:tracePt t="8726" x="850900" y="338138"/>
          <p14:tracePt t="8759" x="838200" y="338138"/>
          <p14:tracePt t="8767" x="825500" y="338138"/>
          <p14:tracePt t="8782" x="814388" y="338138"/>
          <p14:tracePt t="8895" x="825500" y="338138"/>
          <p14:tracePt t="8903" x="838200" y="338138"/>
          <p14:tracePt t="8911" x="850900" y="350838"/>
          <p14:tracePt t="8919" x="876300" y="350838"/>
          <p14:tracePt t="8927" x="889000" y="350838"/>
          <p14:tracePt t="8934" x="901700" y="363538"/>
          <p14:tracePt t="8944" x="925513" y="363538"/>
          <p14:tracePt t="8950" x="938213" y="363538"/>
          <p14:tracePt t="8959" x="938213" y="374650"/>
          <p14:tracePt t="8966" x="950913" y="374650"/>
          <p14:tracePt t="10198" x="938213" y="374650"/>
          <p14:tracePt t="12143" x="950913" y="374650"/>
          <p14:tracePt t="12151" x="963613" y="374650"/>
          <p14:tracePt t="12158" x="963613" y="387350"/>
          <p14:tracePt t="12166" x="976313" y="387350"/>
          <p14:tracePt t="12174" x="989013" y="387350"/>
          <p14:tracePt t="12182" x="1014413" y="387350"/>
          <p14:tracePt t="12190" x="1050925" y="387350"/>
          <p14:tracePt t="12198" x="1076325" y="387350"/>
          <p14:tracePt t="12206" x="1101725" y="387350"/>
          <p14:tracePt t="12214" x="1127125" y="400050"/>
          <p14:tracePt t="12223" x="1150938" y="400050"/>
          <p14:tracePt t="12231" x="1163638" y="400050"/>
          <p14:tracePt t="12239" x="1176338" y="412750"/>
          <p14:tracePt t="12248" x="1189038" y="412750"/>
          <p14:tracePt t="12264" x="1214438" y="412750"/>
          <p14:tracePt t="12270" x="1227138" y="425450"/>
          <p14:tracePt t="12278" x="1239838" y="425450"/>
          <p14:tracePt t="12287" x="1263650" y="438150"/>
          <p14:tracePt t="12294" x="1327150" y="450850"/>
          <p14:tracePt t="12303" x="1363663" y="463550"/>
          <p14:tracePt t="12311" x="1427163" y="463550"/>
          <p14:tracePt t="12318" x="1501775" y="476250"/>
          <p14:tracePt t="12326" x="1577975" y="500063"/>
          <p14:tracePt t="12334" x="1627188" y="512763"/>
          <p14:tracePt t="12343" x="1665288" y="538163"/>
          <p14:tracePt t="12350" x="1739900" y="550863"/>
          <p14:tracePt t="12358" x="1790700" y="576263"/>
          <p14:tracePt t="12366" x="1839913" y="588963"/>
          <p14:tracePt t="12374" x="1890713" y="625475"/>
          <p14:tracePt t="12382" x="1939925" y="663575"/>
          <p14:tracePt t="12391" x="2003425" y="688975"/>
          <p14:tracePt t="12398" x="2039938" y="725488"/>
          <p14:tracePt t="12406" x="2103438" y="763588"/>
          <p14:tracePt t="12415" x="2139950" y="776288"/>
          <p14:tracePt t="12424" x="2203450" y="812800"/>
          <p14:tracePt t="12433" x="2239963" y="838200"/>
          <p14:tracePt t="12440" x="2278063" y="863600"/>
          <p14:tracePt t="12450" x="2303463" y="876300"/>
          <p14:tracePt t="12456" x="2303463" y="889000"/>
          <p14:tracePt t="12463" x="2328863" y="889000"/>
          <p14:tracePt t="12479" x="2339975" y="901700"/>
          <p14:tracePt t="12486" x="2352675" y="912813"/>
          <p14:tracePt t="12543" x="2365375" y="925513"/>
          <p14:tracePt t="12592" x="2378075" y="938213"/>
          <p14:tracePt t="12614" x="2390775" y="950913"/>
          <p14:tracePt t="12623" x="2403475" y="963613"/>
          <p14:tracePt t="12631" x="2428875" y="963613"/>
          <p14:tracePt t="12639" x="2441575" y="963613"/>
          <p14:tracePt t="12648" x="2452688" y="989013"/>
          <p14:tracePt t="12655" x="2478088" y="989013"/>
          <p14:tracePt t="12662" x="2516188" y="1001713"/>
          <p14:tracePt t="12671" x="2541588" y="1025525"/>
          <p14:tracePt t="12679" x="2565400" y="1038225"/>
          <p14:tracePt t="12687" x="2590800" y="1050925"/>
          <p14:tracePt t="12694" x="2628900" y="1063625"/>
          <p14:tracePt t="12703" x="2654300" y="1063625"/>
          <p14:tracePt t="12711" x="2667000" y="1063625"/>
          <p14:tracePt t="12719" x="2690813" y="1063625"/>
          <p14:tracePt t="12727" x="2716213" y="1076325"/>
          <p14:tracePt t="12750" x="2716213" y="1089025"/>
          <p14:tracePt t="12783" x="2728913" y="1089025"/>
          <p14:tracePt t="12798" x="2754313" y="1089025"/>
          <p14:tracePt t="12856" x="2754313" y="1101725"/>
          <p14:tracePt t="12863" x="2767013" y="1101725"/>
          <p14:tracePt t="12871" x="2778125" y="1101725"/>
          <p14:tracePt t="12886" x="2778125" y="1114425"/>
          <p14:tracePt t="12894" x="2790825" y="1125538"/>
          <p14:tracePt t="12902" x="2803525" y="1150938"/>
          <p14:tracePt t="12911" x="2816225" y="1150938"/>
          <p14:tracePt t="12919" x="2816225" y="1163638"/>
          <p14:tracePt t="12926" x="2828925" y="1176338"/>
          <p14:tracePt t="12943" x="2828925" y="1189038"/>
          <p14:tracePt t="12950" x="2841625" y="1189038"/>
          <p14:tracePt t="12959" x="2841625" y="1201738"/>
          <p14:tracePt t="12966" x="2854325" y="1214438"/>
          <p14:tracePt t="12975" x="2854325" y="1227138"/>
          <p14:tracePt t="12982" x="2867025" y="1227138"/>
          <p14:tracePt t="12990" x="2867025" y="1238250"/>
          <p14:tracePt t="12998" x="2867025" y="1250950"/>
          <p14:tracePt t="13023" x="2890838" y="1263650"/>
          <p14:tracePt t="13039" x="2890838" y="1276350"/>
          <p14:tracePt t="13048" x="2890838" y="1289050"/>
          <p14:tracePt t="13071" x="2890838" y="1301750"/>
          <p14:tracePt t="13111" x="2879725" y="1301750"/>
          <p14:tracePt t="13119" x="2854325" y="1301750"/>
          <p14:tracePt t="13127" x="2841625" y="1314450"/>
          <p14:tracePt t="13134" x="2828925" y="1314450"/>
          <p14:tracePt t="13142" x="2803525" y="1327150"/>
          <p14:tracePt t="13150" x="2767013" y="1327150"/>
          <p14:tracePt t="13159" x="2754313" y="1327150"/>
          <p14:tracePt t="13166" x="2728913" y="1327150"/>
          <p14:tracePt t="13174" x="2716213" y="1327150"/>
          <p14:tracePt t="13182" x="2703513" y="1339850"/>
          <p14:tracePt t="13190" x="2678113" y="1339850"/>
          <p14:tracePt t="13199" x="2654300" y="1339850"/>
          <p14:tracePt t="13207" x="2641600" y="1339850"/>
          <p14:tracePt t="13215" x="2616200" y="1339850"/>
          <p14:tracePt t="13231" x="2603500" y="1339850"/>
          <p14:tracePt t="13239" x="2590800" y="1339850"/>
          <p14:tracePt t="13248" x="2578100" y="1339850"/>
          <p14:tracePt t="13254" x="2565400" y="1339850"/>
          <p14:tracePt t="13262" x="2541588" y="1339850"/>
          <p14:tracePt t="13270" x="2516188" y="1339850"/>
          <p14:tracePt t="13287" x="2503488" y="1339850"/>
          <p14:tracePt t="13294" x="2490788" y="1339850"/>
          <p14:tracePt t="13303" x="2478088" y="1339850"/>
          <p14:tracePt t="13311" x="2465388" y="1339850"/>
          <p14:tracePt t="13319" x="2452688" y="1339850"/>
          <p14:tracePt t="13343" x="2441575" y="1339850"/>
          <p14:tracePt t="13366" x="2428875" y="1339850"/>
          <p14:tracePt t="13374" x="2416175" y="1339850"/>
          <p14:tracePt t="13399" x="2403475" y="1327150"/>
          <p14:tracePt t="13670" x="2390775" y="1327150"/>
          <p14:tracePt t="13687" x="2378075" y="1327150"/>
          <p14:tracePt t="14270" x="2365375" y="1327150"/>
          <p14:tracePt t="14286" x="2339975" y="1327150"/>
          <p14:tracePt t="14303" x="2328863" y="1327150"/>
          <p14:tracePt t="14312" x="2316163" y="1327150"/>
          <p14:tracePt t="14320" x="2303463" y="1314450"/>
          <p14:tracePt t="14328" x="2290763" y="1301750"/>
          <p14:tracePt t="14351" x="2278063" y="1301750"/>
          <p14:tracePt t="14374" x="2265363" y="1301750"/>
          <p14:tracePt t="14390" x="2252663" y="1301750"/>
          <p14:tracePt t="14414" x="2228850" y="1301750"/>
          <p14:tracePt t="14471" x="2216150" y="1301750"/>
          <p14:tracePt t="14504" x="2203450" y="1301750"/>
          <p14:tracePt t="14791" x="2190750" y="1301750"/>
          <p14:tracePt t="14816" x="2178050" y="1301750"/>
          <p14:tracePt t="14831" x="2165350" y="1301750"/>
          <p14:tracePt t="14855" x="2139950" y="1301750"/>
          <p14:tracePt t="14951" x="2152650" y="1314450"/>
          <p14:tracePt t="14958" x="2203450" y="1327150"/>
          <p14:tracePt t="14967" x="2290763" y="1327150"/>
          <p14:tracePt t="14981" x="2403475" y="1327150"/>
          <p14:tracePt t="14984" x="2541588" y="1327150"/>
          <p14:tracePt t="14990" x="2678113" y="1327150"/>
          <p14:tracePt t="14998" x="2854325" y="1327150"/>
          <p14:tracePt t="15006" x="3079750" y="1327150"/>
          <p14:tracePt t="15014" x="3354388" y="1327150"/>
          <p14:tracePt t="15022" x="3717925" y="1263650"/>
          <p14:tracePt t="15030" x="4081463" y="1214438"/>
          <p14:tracePt t="15038" x="4443413" y="1150938"/>
          <p14:tracePt t="15047" x="4868863" y="1063625"/>
          <p14:tracePt t="15054" x="5281613" y="950913"/>
          <p14:tracePt t="15063" x="5619750" y="876300"/>
          <p14:tracePt t="15070" x="5921375" y="801688"/>
          <p14:tracePt t="15078" x="6108700" y="776288"/>
          <p14:tracePt t="15086" x="6259513" y="776288"/>
          <p14:tracePt t="15094" x="6396038" y="776288"/>
          <p14:tracePt t="15102" x="6521450" y="776288"/>
          <p14:tracePt t="15110" x="6646863" y="776288"/>
          <p14:tracePt t="15119" x="6746875" y="776288"/>
          <p14:tracePt t="15127" x="6808788" y="776288"/>
          <p14:tracePt t="15134" x="6884988" y="776288"/>
          <p14:tracePt t="15143" x="6934200" y="776288"/>
          <p14:tracePt t="15150" x="6985000" y="776288"/>
          <p14:tracePt t="15158" x="7010400" y="776288"/>
          <p14:tracePt t="15166" x="7034213" y="776288"/>
          <p14:tracePt t="15174" x="7059613" y="788988"/>
          <p14:tracePt t="15182" x="7072313" y="801688"/>
          <p14:tracePt t="15199" x="7085013" y="801688"/>
          <p14:tracePt t="15206" x="7110413" y="801688"/>
          <p14:tracePt t="15214" x="7123113" y="801688"/>
          <p14:tracePt t="15223" x="7134225" y="801688"/>
          <p14:tracePt t="15230" x="7159625" y="812800"/>
          <p14:tracePt t="15239" x="7185025" y="838200"/>
          <p14:tracePt t="15247" x="7210425" y="850900"/>
          <p14:tracePt t="15254" x="7223125" y="863600"/>
          <p14:tracePt t="15264" x="7235825" y="889000"/>
          <p14:tracePt t="15270" x="7259638" y="889000"/>
          <p14:tracePt t="15278" x="7259638" y="925513"/>
          <p14:tracePt t="15286" x="7259638" y="950913"/>
          <p14:tracePt t="15295" x="7246938" y="963613"/>
          <p14:tracePt t="15302" x="7235825" y="989013"/>
          <p14:tracePt t="15311" x="7223125" y="1014413"/>
          <p14:tracePt t="15319" x="7197725" y="1038225"/>
          <p14:tracePt t="15327" x="7185025" y="1063625"/>
          <p14:tracePt t="15335" x="7146925" y="1114425"/>
          <p14:tracePt t="15342" x="7110413" y="1138238"/>
          <p14:tracePt t="15350" x="7097713" y="1150938"/>
          <p14:tracePt t="15359" x="7072313" y="1176338"/>
          <p14:tracePt t="15366" x="7021513" y="1214438"/>
          <p14:tracePt t="15374" x="6985000" y="1227138"/>
          <p14:tracePt t="15383" x="6921500" y="1250950"/>
          <p14:tracePt t="15390" x="6897688" y="1276350"/>
          <p14:tracePt t="15398" x="6834188" y="1301750"/>
          <p14:tracePt t="15406" x="6784975" y="1327150"/>
          <p14:tracePt t="15414" x="6721475" y="1350963"/>
          <p14:tracePt t="15423" x="6684963" y="1363663"/>
          <p14:tracePt t="15430" x="6634163" y="1363663"/>
          <p14:tracePt t="15439" x="6596063" y="1389063"/>
          <p14:tracePt t="15447" x="6559550" y="1389063"/>
          <p14:tracePt t="15457" x="6534150" y="1389063"/>
          <p14:tracePt t="15467" x="6496050" y="1389063"/>
          <p14:tracePt t="15474" x="6483350" y="1389063"/>
          <p14:tracePt t="15480" x="6472238" y="1389063"/>
          <p14:tracePt t="15487" x="6459538" y="1389063"/>
          <p14:tracePt t="15494" x="6421438" y="1389063"/>
          <p14:tracePt t="15503" x="6396038" y="1389063"/>
          <p14:tracePt t="15510" x="6370638" y="1389063"/>
          <p14:tracePt t="15519" x="6346825" y="1389063"/>
          <p14:tracePt t="15526" x="6321425" y="1389063"/>
          <p14:tracePt t="15534" x="6296025" y="1389063"/>
          <p14:tracePt t="15542" x="6270625" y="1376363"/>
          <p14:tracePt t="15550" x="6246813" y="1363663"/>
          <p14:tracePt t="15558" x="6221413" y="1350963"/>
          <p14:tracePt t="15566" x="6208713" y="1350963"/>
          <p14:tracePt t="15582" x="6196013" y="1350963"/>
          <p14:tracePt t="15598" x="6183313" y="1350963"/>
          <p14:tracePt t="15719" x="6196013" y="1350963"/>
          <p14:tracePt t="15727" x="6208713" y="1363663"/>
          <p14:tracePt t="15735" x="6234113" y="1363663"/>
          <p14:tracePt t="15742" x="6259513" y="1363663"/>
          <p14:tracePt t="15750" x="6296025" y="1376363"/>
          <p14:tracePt t="15758" x="6308725" y="1389063"/>
          <p14:tracePt t="15766" x="6334125" y="1389063"/>
          <p14:tracePt t="15886" x="6321425" y="1389063"/>
          <p14:tracePt t="15911" x="6308725" y="1389063"/>
          <p14:tracePt t="16063" x="6334125" y="1389063"/>
          <p14:tracePt t="16294" x="6321425" y="1389063"/>
          <p14:tracePt t="16303" x="6308725" y="1389063"/>
          <p14:tracePt t="16311" x="6283325" y="1389063"/>
          <p14:tracePt t="16319" x="6234113" y="1389063"/>
          <p14:tracePt t="16327" x="6183313" y="1389063"/>
          <p14:tracePt t="16334" x="6108700" y="1389063"/>
          <p14:tracePt t="16343" x="6008688" y="1401763"/>
          <p14:tracePt t="16350" x="5895975" y="1439863"/>
          <p14:tracePt t="16358" x="5757863" y="1450975"/>
          <p14:tracePt t="16366" x="5607050" y="1476375"/>
          <p14:tracePt t="16375" x="5457825" y="1514475"/>
          <p14:tracePt t="16382" x="5281613" y="1527175"/>
          <p14:tracePt t="16390" x="5119688" y="1539875"/>
          <p14:tracePt t="16399" x="4956175" y="1552575"/>
          <p14:tracePt t="16407" x="4806950" y="1552575"/>
          <p14:tracePt t="16415" x="4594225" y="1552575"/>
          <p14:tracePt t="16422" x="4418013" y="1552575"/>
          <p14:tracePt t="16430" x="4217988" y="1552575"/>
          <p14:tracePt t="16438" x="4005263" y="1552575"/>
          <p14:tracePt t="16447" x="3805238" y="1552575"/>
          <p14:tracePt t="16454" x="3643313" y="1552575"/>
          <p14:tracePt t="16464" x="3467100" y="1552575"/>
          <p14:tracePt t="16470" x="3305175" y="1552575"/>
          <p14:tracePt t="16478" x="3116263" y="1601788"/>
          <p14:tracePt t="16486" x="2928938" y="1676400"/>
          <p14:tracePt t="16494" x="2778125" y="1714500"/>
          <p14:tracePt t="16502" x="2628900" y="1752600"/>
          <p14:tracePt t="16511" x="2516188" y="1776413"/>
          <p14:tracePt t="16518" x="2403475" y="1827213"/>
          <p14:tracePt t="16526" x="2290763" y="1852613"/>
          <p14:tracePt t="16534" x="2203450" y="1865313"/>
          <p14:tracePt t="16543" x="2103438" y="1889125"/>
          <p14:tracePt t="16550" x="2039938" y="1889125"/>
          <p14:tracePt t="16558" x="2003425" y="1889125"/>
          <p14:tracePt t="16566" x="1978025" y="1889125"/>
          <p14:tracePt t="16575" x="1939925" y="1889125"/>
          <p14:tracePt t="16582" x="1903413" y="1889125"/>
          <p14:tracePt t="16592" x="1865313" y="1889125"/>
          <p14:tracePt t="16598" x="1827213" y="1889125"/>
          <p14:tracePt t="16607" x="1790700" y="1889125"/>
          <p14:tracePt t="16615" x="1752600" y="1889125"/>
          <p14:tracePt t="16622" x="1739900" y="1889125"/>
          <p14:tracePt t="16671" x="1727200" y="1889125"/>
          <p14:tracePt t="16703" x="1714500" y="1889125"/>
          <p14:tracePt t="16744" x="1701800" y="1889125"/>
          <p14:tracePt t="16760" x="1677988" y="1889125"/>
          <p14:tracePt t="16767" x="1665288" y="1876425"/>
          <p14:tracePt t="16775" x="1627188" y="1852613"/>
          <p14:tracePt t="16782" x="1589088" y="1852613"/>
          <p14:tracePt t="16790" x="1552575" y="1852613"/>
          <p14:tracePt t="16798" x="1489075" y="1839913"/>
          <p14:tracePt t="16806" x="1439863" y="1827213"/>
          <p14:tracePt t="16814" x="1401763" y="1827213"/>
          <p14:tracePt t="16822" x="1363663" y="1827213"/>
          <p14:tracePt t="16831" x="1339850" y="1814513"/>
          <p14:tracePt t="16840" x="1314450" y="1801813"/>
          <p14:tracePt t="16850" x="1289050" y="1801813"/>
          <p14:tracePt t="16856" x="1263650" y="1801813"/>
          <p14:tracePt t="16863" x="1252538" y="1801813"/>
          <p14:tracePt t="16872" x="1239838" y="1801813"/>
          <p14:tracePt t="16881" x="1214438" y="1801813"/>
          <p14:tracePt t="16887" x="1214438" y="1789113"/>
          <p14:tracePt t="16894" x="1189038" y="1776413"/>
          <p14:tracePt t="16902" x="1176338" y="1776413"/>
          <p14:tracePt t="16919" x="1150938" y="1776413"/>
          <p14:tracePt t="16934" x="1127125" y="1776413"/>
          <p14:tracePt t="16990" x="1114425" y="1776413"/>
          <p14:tracePt t="16998" x="1101725" y="1765300"/>
          <p14:tracePt t="17030" x="1076325" y="1765300"/>
          <p14:tracePt t="17047" x="1076325" y="1752600"/>
          <p14:tracePt t="17054" x="1063625" y="1752600"/>
          <p14:tracePt t="17063" x="1063625" y="1739900"/>
          <p14:tracePt t="17078" x="1038225" y="1739900"/>
          <p14:tracePt t="17094" x="1014413" y="1727200"/>
          <p14:tracePt t="17200" x="1001713" y="1727200"/>
          <p14:tracePt t="17208" x="1001713" y="1714500"/>
          <p14:tracePt t="17216" x="1014413" y="1714500"/>
          <p14:tracePt t="17224" x="1038225" y="1714500"/>
          <p14:tracePt t="17232" x="1076325" y="1701800"/>
          <p14:tracePt t="17239" x="1127125" y="1676400"/>
          <p14:tracePt t="17247" x="1163638" y="1663700"/>
          <p14:tracePt t="17254" x="1201738" y="1652588"/>
          <p14:tracePt t="17262" x="1227138" y="1652588"/>
          <p14:tracePt t="17705" x="1214438" y="1652588"/>
          <p14:tracePt t="17911" x="1227138" y="1652588"/>
          <p14:tracePt t="17918" x="1239838" y="1652588"/>
          <p14:tracePt t="17926" x="1289050" y="1652588"/>
          <p14:tracePt t="17934" x="1363663" y="1652588"/>
          <p14:tracePt t="17943" x="1452563" y="1652588"/>
          <p14:tracePt t="17950" x="1552575" y="1652588"/>
          <p14:tracePt t="17959" x="1652588" y="1652588"/>
          <p14:tracePt t="17966" x="1765300" y="1652588"/>
          <p14:tracePt t="17974" x="1878013" y="1652588"/>
          <p14:tracePt t="17982" x="1978025" y="1652588"/>
          <p14:tracePt t="17990" x="2065338" y="1676400"/>
          <p14:tracePt t="17998" x="2190750" y="1701800"/>
          <p14:tracePt t="18006" x="2316163" y="1727200"/>
          <p14:tracePt t="18014" x="2416175" y="1752600"/>
          <p14:tracePt t="18022" x="2554288" y="1776413"/>
          <p14:tracePt t="18030" x="2703513" y="1814513"/>
          <p14:tracePt t="18039" x="2854325" y="1852613"/>
          <p14:tracePt t="18047" x="3028950" y="1914525"/>
          <p14:tracePt t="18054" x="3228975" y="1952625"/>
          <p14:tracePt t="18065" x="3417888" y="1989138"/>
          <p14:tracePt t="18070" x="3592513" y="2027238"/>
          <p14:tracePt t="18080" x="3743325" y="2052638"/>
          <p14:tracePt t="18086" x="3892550" y="2089150"/>
          <p14:tracePt t="18094" x="4030663" y="2139950"/>
          <p14:tracePt t="18102" x="4168775" y="2165350"/>
          <p14:tracePt t="18110" x="4281488" y="2178050"/>
          <p14:tracePt t="18118" x="4394200" y="2201863"/>
          <p14:tracePt t="18126" x="4518025" y="2214563"/>
          <p14:tracePt t="18134" x="4668838" y="2227263"/>
          <p14:tracePt t="18143" x="4768850" y="2227263"/>
          <p14:tracePt t="18150" x="4894263" y="2227263"/>
          <p14:tracePt t="18158" x="5006975" y="2227263"/>
          <p14:tracePt t="18169" x="5106988" y="2227263"/>
          <p14:tracePt t="18176" x="5170488" y="2227263"/>
          <p14:tracePt t="18183" x="5245100" y="2227263"/>
          <p14:tracePt t="18192" x="5307013" y="2227263"/>
          <p14:tracePt t="18201" x="5357813" y="2227263"/>
          <p14:tracePt t="18208" x="5407025" y="2227263"/>
          <p14:tracePt t="18217" x="5457825" y="2227263"/>
          <p14:tracePt t="18224" x="5507038" y="2227263"/>
          <p14:tracePt t="18234" x="5545138" y="2227263"/>
          <p14:tracePt t="18239" x="5595938" y="2227263"/>
          <p14:tracePt t="18247" x="5632450" y="2214563"/>
          <p14:tracePt t="18254" x="5683250" y="2214563"/>
          <p14:tracePt t="18264" x="5745163" y="2190750"/>
          <p14:tracePt t="18270" x="5808663" y="2165350"/>
          <p14:tracePt t="18279" x="5883275" y="2165350"/>
          <p14:tracePt t="18287" x="5921375" y="2152650"/>
          <p14:tracePt t="18294" x="5945188" y="2152650"/>
          <p14:tracePt t="18302" x="5957888" y="2152650"/>
          <p14:tracePt t="18310" x="5983288" y="2139950"/>
          <p14:tracePt t="18319" x="5995988" y="2139950"/>
          <p14:tracePt t="18334" x="6008688" y="2139950"/>
          <p14:tracePt t="18343" x="6021388" y="2127250"/>
          <p14:tracePt t="18359" x="6045200" y="2127250"/>
          <p14:tracePt t="18366" x="6045200" y="2114550"/>
          <p14:tracePt t="18374" x="6057900" y="2114550"/>
          <p14:tracePt t="18398" x="6070600" y="2114550"/>
          <p14:tracePt t="18415" x="6070600" y="2101850"/>
          <p14:tracePt t="18423" x="6083300" y="2089150"/>
          <p14:tracePt t="18438" x="6096000" y="2089150"/>
          <p14:tracePt t="18446" x="6108700" y="2089150"/>
          <p14:tracePt t="18454" x="6121400" y="2065338"/>
          <p14:tracePt t="18464" x="6146800" y="2065338"/>
          <p14:tracePt t="18472" x="6196013" y="2027238"/>
          <p14:tracePt t="18481" x="6234113" y="2001838"/>
          <p14:tracePt t="18488" x="6283325" y="1965325"/>
          <p14:tracePt t="18495" x="6308725" y="1939925"/>
          <p14:tracePt t="18502" x="6334125" y="1939925"/>
          <p14:tracePt t="18510" x="6346825" y="1939925"/>
          <p14:tracePt t="18520" x="6359525" y="1927225"/>
          <p14:tracePt t="18526" x="6370638" y="1927225"/>
          <p14:tracePt t="18543" x="6396038" y="1927225"/>
          <p14:tracePt t="18558" x="6408738" y="1927225"/>
          <p14:tracePt t="18566" x="6421438" y="1927225"/>
          <p14:tracePt t="18574" x="6434138" y="1927225"/>
          <p14:tracePt t="18582" x="6446838" y="1927225"/>
          <p14:tracePt t="18598" x="6459538" y="1927225"/>
          <p14:tracePt t="18614" x="6483350" y="1927225"/>
          <p14:tracePt t="18623" x="6508750" y="1927225"/>
          <p14:tracePt t="18638" x="6521450" y="1939925"/>
          <p14:tracePt t="18648" x="6534150" y="1939925"/>
          <p14:tracePt t="18671" x="6546850" y="1939925"/>
          <p14:tracePt t="18687" x="6559550" y="1952625"/>
          <p14:tracePt t="18711" x="6572250" y="1952625"/>
          <p14:tracePt t="18719" x="6584950" y="1952625"/>
          <p14:tracePt t="18734" x="6584950" y="1965325"/>
          <p14:tracePt t="18742" x="6596063" y="1965325"/>
          <p14:tracePt t="18911" x="6596063" y="1978025"/>
          <p14:tracePt t="18926" x="6572250" y="1978025"/>
          <p14:tracePt t="18934" x="6572250" y="1989138"/>
          <p14:tracePt t="18942" x="6559550" y="1989138"/>
          <p14:tracePt t="18950" x="6534150" y="2001838"/>
          <p14:tracePt t="18966" x="6521450" y="2014538"/>
          <p14:tracePt t="18974" x="6508750" y="2014538"/>
          <p14:tracePt t="18982" x="6496050" y="2014538"/>
          <p14:tracePt t="18991" x="6483350" y="2014538"/>
          <p14:tracePt t="18999" x="6472238" y="2027238"/>
          <p14:tracePt t="19006" x="6459538" y="2027238"/>
          <p14:tracePt t="19031" x="6446838" y="2027238"/>
          <p14:tracePt t="19047" x="6434138" y="2027238"/>
          <p14:tracePt t="19079" x="6421438" y="2027238"/>
          <p14:tracePt t="19320" x="6434138" y="2027238"/>
          <p14:tracePt t="19334" x="6446838" y="2027238"/>
          <p14:tracePt t="19342" x="6459538" y="2027238"/>
          <p14:tracePt t="19894" x="6446838" y="2027238"/>
          <p14:tracePt t="19903" x="6434138" y="2027238"/>
          <p14:tracePt t="19911" x="6421438" y="2027238"/>
          <p14:tracePt t="19919" x="6370638" y="2027238"/>
          <p14:tracePt t="19927" x="6334125" y="2014538"/>
          <p14:tracePt t="19935" x="6283325" y="2014538"/>
          <p14:tracePt t="19943" x="6234113" y="2001838"/>
          <p14:tracePt t="19950" x="6157913" y="1989138"/>
          <p14:tracePt t="19959" x="6096000" y="1965325"/>
          <p14:tracePt t="19967" x="6021388" y="1965325"/>
          <p14:tracePt t="19975" x="5932488" y="1952625"/>
          <p14:tracePt t="19983" x="5845175" y="1939925"/>
          <p14:tracePt t="19997" x="5732463" y="1939925"/>
          <p14:tracePt t="19999" x="5583238" y="1939925"/>
          <p14:tracePt t="20006" x="5432425" y="1939925"/>
          <p14:tracePt t="20014" x="5319713" y="1939925"/>
          <p14:tracePt t="20023" x="5194300" y="1927225"/>
          <p14:tracePt t="20031" x="5068888" y="1914525"/>
          <p14:tracePt t="20038" x="4945063" y="1901825"/>
          <p14:tracePt t="20047" x="4843463" y="1901825"/>
          <p14:tracePt t="20054" x="4732338" y="1901825"/>
          <p14:tracePt t="20064" x="4619625" y="1901825"/>
          <p14:tracePt t="20070" x="4481513" y="1901825"/>
          <p14:tracePt t="20079" x="4330700" y="1901825"/>
          <p14:tracePt t="20086" x="4192588" y="1927225"/>
          <p14:tracePt t="20094" x="4030663" y="1978025"/>
          <p14:tracePt t="20103" x="3856038" y="2001838"/>
          <p14:tracePt t="20110" x="3692525" y="2039938"/>
          <p14:tracePt t="20119" x="3517900" y="2089150"/>
          <p14:tracePt t="20127" x="3367088" y="2114550"/>
          <p14:tracePt t="20135" x="3228975" y="2114550"/>
          <p14:tracePt t="20142" x="3079750" y="2127250"/>
          <p14:tracePt t="20150" x="2967038" y="2139950"/>
          <p14:tracePt t="20158" x="2828925" y="2139950"/>
          <p14:tracePt t="20166" x="2703513" y="2139950"/>
          <p14:tracePt t="20174" x="2578100" y="2152650"/>
          <p14:tracePt t="20182" x="2465388" y="2165350"/>
          <p14:tracePt t="20190" x="2339975" y="2178050"/>
          <p14:tracePt t="20198" x="2228850" y="2190750"/>
          <p14:tracePt t="20206" x="2127250" y="2190750"/>
          <p14:tracePt t="20215" x="2039938" y="2190750"/>
          <p14:tracePt t="20222" x="1978025" y="2190750"/>
          <p14:tracePt t="20230" x="1939925" y="2190750"/>
          <p14:tracePt t="20238" x="1878013" y="2190750"/>
          <p14:tracePt t="20247" x="1839913" y="2190750"/>
          <p14:tracePt t="20254" x="1801813" y="2190750"/>
          <p14:tracePt t="20262" x="1778000" y="2190750"/>
          <p14:tracePt t="20271" x="1752600" y="2190750"/>
          <p14:tracePt t="20279" x="1739900" y="2190750"/>
          <p14:tracePt t="20287" x="1727200" y="2190750"/>
          <p14:tracePt t="20294" x="1701800" y="2178050"/>
          <p14:tracePt t="20303" x="1689100" y="2165350"/>
          <p14:tracePt t="20311" x="1677988" y="2165350"/>
          <p14:tracePt t="20318" x="1639888" y="2165350"/>
          <p14:tracePt t="20327" x="1627188" y="2165350"/>
          <p14:tracePt t="20336" x="1601788" y="2165350"/>
          <p14:tracePt t="20345" x="1589088" y="2165350"/>
          <p14:tracePt t="20351" x="1565275" y="2165350"/>
          <p14:tracePt t="20368" x="1552575" y="2165350"/>
          <p14:tracePt t="20376" x="1527175" y="2165350"/>
          <p14:tracePt t="20382" x="1514475" y="2165350"/>
          <p14:tracePt t="20390" x="1489075" y="2165350"/>
          <p14:tracePt t="20398" x="1452563" y="2165350"/>
          <p14:tracePt t="20406" x="1427163" y="2165350"/>
          <p14:tracePt t="20414" x="1389063" y="2165350"/>
          <p14:tracePt t="20422" x="1352550" y="2178050"/>
          <p14:tracePt t="20430" x="1327150" y="2190750"/>
          <p14:tracePt t="20438" x="1314450" y="2190750"/>
          <p14:tracePt t="20447" x="1276350" y="2190750"/>
          <p14:tracePt t="20454" x="1252538" y="2190750"/>
          <p14:tracePt t="20464" x="1227138" y="2190750"/>
          <p14:tracePt t="20471" x="1201738" y="2190750"/>
          <p14:tracePt t="20479" x="1189038" y="2190750"/>
          <p14:tracePt t="20486" x="1163638" y="2201863"/>
          <p14:tracePt t="20494" x="1150938" y="2214563"/>
          <p14:tracePt t="20503" x="1139825" y="2214563"/>
          <p14:tracePt t="20534" x="1127125" y="2227263"/>
          <p14:tracePt t="20543" x="1114425" y="2239963"/>
          <p14:tracePt t="20550" x="1101725" y="2252663"/>
          <p14:tracePt t="20559" x="1089025" y="2265363"/>
          <p14:tracePt t="20574" x="1063625" y="2278063"/>
          <p14:tracePt t="20591" x="1027113" y="2314575"/>
          <p14:tracePt t="20598" x="1014413" y="2327275"/>
          <p14:tracePt t="20606" x="1001713" y="2339975"/>
          <p14:tracePt t="20623" x="989013" y="2352675"/>
          <p14:tracePt t="20630" x="989013" y="2365375"/>
          <p14:tracePt t="20638" x="976313" y="2378075"/>
          <p14:tracePt t="20654" x="976313" y="2390775"/>
          <p14:tracePt t="20671" x="963613" y="2414588"/>
          <p14:tracePt t="20694" x="963613" y="2427288"/>
          <p14:tracePt t="20711" x="963613" y="2439988"/>
          <p14:tracePt t="20719" x="963613" y="2452688"/>
          <p14:tracePt t="20735" x="963613" y="2465388"/>
          <p14:tracePt t="20744" x="963613" y="2490788"/>
          <p14:tracePt t="20750" x="976313" y="2490788"/>
          <p14:tracePt t="20758" x="976313" y="2503488"/>
          <p14:tracePt t="20766" x="989013" y="2503488"/>
          <p14:tracePt t="20782" x="1014413" y="2516188"/>
          <p14:tracePt t="20791" x="1014413" y="2527300"/>
          <p14:tracePt t="20831" x="1038225" y="2527300"/>
          <p14:tracePt t="20871" x="1050925" y="2527300"/>
          <p14:tracePt t="20880" x="1063625" y="2527300"/>
          <p14:tracePt t="20903" x="1076325" y="2516188"/>
          <p14:tracePt t="20934" x="1089025" y="2516188"/>
          <p14:tracePt t="21032" x="1114425" y="2503488"/>
          <p14:tracePt t="21063" x="1139825" y="2490788"/>
          <p14:tracePt t="21111" x="1150938" y="2478088"/>
          <p14:tracePt t="21135" x="1163638" y="2465388"/>
          <p14:tracePt t="21142" x="1176338" y="2452688"/>
          <p14:tracePt t="21159" x="1189038" y="2452688"/>
          <p14:tracePt t="21174" x="1201738" y="2452688"/>
          <p14:tracePt t="22031" x="1214438" y="2439988"/>
          <p14:tracePt t="22050" x="1227138" y="2439988"/>
          <p14:tracePt t="22054" x="1227138" y="2452688"/>
          <p14:tracePt t="22063" x="1239838" y="2465388"/>
          <p14:tracePt t="22072" x="1239838" y="2478088"/>
          <p14:tracePt t="22083" x="1239838" y="2490788"/>
          <p14:tracePt t="22088" x="1239838" y="2516188"/>
          <p14:tracePt t="22097" x="1239838" y="2527300"/>
          <p14:tracePt t="22111" x="1239838" y="2540000"/>
          <p14:tracePt t="22119" x="1239838" y="2552700"/>
          <p14:tracePt t="22127" x="1239838" y="2565400"/>
          <p14:tracePt t="22135" x="1239838" y="2578100"/>
          <p14:tracePt t="22150" x="1239838" y="2590800"/>
          <p14:tracePt t="22182" x="1239838" y="2616200"/>
          <p14:tracePt t="22231" x="1239838" y="2627313"/>
          <p14:tracePt t="22240" x="1239838" y="2640013"/>
          <p14:tracePt t="22249" x="1227138" y="2652713"/>
          <p14:tracePt t="22256" x="1227138" y="2665413"/>
          <p14:tracePt t="22264" x="1227138" y="2690813"/>
          <p14:tracePt t="22270" x="1214438" y="2690813"/>
          <p14:tracePt t="22280" x="1201738" y="2703513"/>
          <p14:tracePt t="22286" x="1201738" y="2740025"/>
          <p14:tracePt t="22294" x="1176338" y="2740025"/>
          <p14:tracePt t="22303" x="1176338" y="2765425"/>
          <p14:tracePt t="22311" x="1176338" y="2790825"/>
          <p14:tracePt t="22318" x="1150938" y="2803525"/>
          <p14:tracePt t="22327" x="1150938" y="2816225"/>
          <p14:tracePt t="22334" x="1139825" y="2828925"/>
          <p14:tracePt t="22342" x="1127125" y="2852738"/>
          <p14:tracePt t="22359" x="1101725" y="2865438"/>
          <p14:tracePt t="22374" x="1089025" y="2878138"/>
          <p14:tracePt t="22382" x="1076325" y="2890838"/>
          <p14:tracePt t="22391" x="1063625" y="2890838"/>
          <p14:tracePt t="22398" x="1050925" y="2903538"/>
          <p14:tracePt t="22439" x="1038225" y="2903538"/>
          <p14:tracePt t="22543" x="1027113" y="2903538"/>
          <p14:tracePt t="25439" x="1014413" y="2916238"/>
          <p14:tracePt t="25446" x="1014413" y="2941638"/>
          <p14:tracePt t="25454" x="1014413" y="2978150"/>
          <p14:tracePt t="25463" x="1027113" y="3028950"/>
          <p14:tracePt t="25470" x="1027113" y="3103563"/>
          <p14:tracePt t="25479" x="1027113" y="3165475"/>
          <p14:tracePt t="25486" x="1027113" y="3228975"/>
          <p14:tracePt t="25495" x="1027113" y="3303588"/>
          <p14:tracePt t="25503" x="1027113" y="3367088"/>
          <p14:tracePt t="25511" x="1027113" y="3441700"/>
          <p14:tracePt t="25520" x="1027113" y="3516313"/>
          <p14:tracePt t="25529" x="1027113" y="3603625"/>
          <p14:tracePt t="25536" x="1038225" y="3679825"/>
          <p14:tracePt t="25545" x="1063625" y="3767138"/>
          <p14:tracePt t="25551" x="1076325" y="3829050"/>
          <p14:tracePt t="25558" x="1101725" y="3892550"/>
          <p14:tracePt t="25566" x="1114425" y="3967163"/>
          <p14:tracePt t="25574" x="1127125" y="4029075"/>
          <p14:tracePt t="25582" x="1139825" y="4105275"/>
          <p14:tracePt t="25591" x="1163638" y="4154488"/>
          <p14:tracePt t="25598" x="1163638" y="4192588"/>
          <p14:tracePt t="25607" x="1176338" y="4254500"/>
          <p14:tracePt t="25614" x="1189038" y="4279900"/>
          <p14:tracePt t="25622" x="1189038" y="4305300"/>
          <p14:tracePt t="25630" x="1189038" y="4330700"/>
          <p14:tracePt t="25640" x="1189038" y="4341813"/>
          <p14:tracePt t="25650" x="1189038" y="4367213"/>
          <p14:tracePt t="25656" x="1189038" y="4379913"/>
          <p14:tracePt t="25687" x="1189038" y="4405313"/>
          <p14:tracePt t="25695" x="1176338" y="4430713"/>
          <p14:tracePt t="25712" x="1163638" y="4443413"/>
          <p14:tracePt t="25720" x="1163638" y="4467225"/>
          <p14:tracePt t="25727" x="1139825" y="4479925"/>
          <p14:tracePt t="25743" x="1114425" y="4492625"/>
          <p14:tracePt t="25806" x="1101725" y="4492625"/>
          <p14:tracePt t="25830" x="1076325" y="4492625"/>
          <p14:tracePt t="25854" x="1063625" y="4492625"/>
          <p14:tracePt t="25871" x="1050925" y="4492625"/>
          <p14:tracePt t="25880" x="1038225" y="4492625"/>
          <p14:tracePt t="25887" x="1027113" y="4492625"/>
          <p14:tracePt t="25894" x="1014413" y="4492625"/>
          <p14:tracePt t="25913" x="1001713" y="4492625"/>
          <p14:tracePt t="25927" x="989013" y="4492625"/>
          <p14:tracePt t="25942" x="989013" y="4479925"/>
          <p14:tracePt t="25950" x="976313" y="4467225"/>
          <p14:tracePt t="25958" x="963613" y="4454525"/>
          <p14:tracePt t="25982" x="963613" y="4443413"/>
          <p14:tracePt t="26046" x="963613" y="4430713"/>
          <p14:tracePt t="26153" x="963613" y="4418013"/>
          <p14:tracePt t="26264" x="976313" y="4418013"/>
          <p14:tracePt t="26283" x="989013" y="4418013"/>
          <p14:tracePt t="26294" x="1001713" y="4418013"/>
          <p14:tracePt t="26318" x="1014413" y="4418013"/>
          <p14:tracePt t="26334" x="1027113" y="4418013"/>
          <p14:tracePt t="27102" x="1050925" y="4405313"/>
          <p14:tracePt t="27110" x="1050925" y="4392613"/>
          <p14:tracePt t="27126" x="1050925" y="4367213"/>
          <p14:tracePt t="27134" x="1050925" y="4341813"/>
          <p14:tracePt t="27142" x="1050925" y="4330700"/>
          <p14:tracePt t="27150" x="1063625" y="4318000"/>
          <p14:tracePt t="27190" x="1076325" y="4305300"/>
          <p14:tracePt t="27198" x="1089025" y="4292600"/>
          <p14:tracePt t="27207" x="1101725" y="4292600"/>
          <p14:tracePt t="27223" x="1114425" y="4292600"/>
          <p14:tracePt t="27230" x="1127125" y="4292600"/>
          <p14:tracePt t="27239" x="1139825" y="4305300"/>
          <p14:tracePt t="27254" x="1139825" y="4318000"/>
          <p14:tracePt t="27262" x="1150938" y="4330700"/>
          <p14:tracePt t="27280" x="1150938" y="4341813"/>
          <p14:tracePt t="27287" x="1150938" y="4354513"/>
          <p14:tracePt t="27294" x="1150938" y="4367213"/>
          <p14:tracePt t="27303" x="1150938" y="4379913"/>
          <p14:tracePt t="27311" x="1150938" y="4392613"/>
          <p14:tracePt t="27320" x="1150938" y="4418013"/>
          <p14:tracePt t="27326" x="1150938" y="4443413"/>
          <p14:tracePt t="27334" x="1150938" y="4454525"/>
          <p14:tracePt t="27342" x="1150938" y="4479925"/>
          <p14:tracePt t="27350" x="1139825" y="4505325"/>
          <p14:tracePt t="27358" x="1127125" y="4530725"/>
          <p14:tracePt t="27366" x="1114425" y="4554538"/>
          <p14:tracePt t="27374" x="1114425" y="4567238"/>
          <p14:tracePt t="27398" x="1101725" y="4579938"/>
          <p14:tracePt t="27438" x="1101725" y="4592638"/>
          <p14:tracePt t="27447" x="1089025" y="4605338"/>
          <p14:tracePt t="27455" x="1089025" y="4618038"/>
          <p14:tracePt t="27471" x="1089025" y="4630738"/>
          <p14:tracePt t="27487" x="1089025" y="4643438"/>
          <p14:tracePt t="27503" x="1076325" y="4643438"/>
          <p14:tracePt t="27646" x="1076325" y="4667250"/>
          <p14:tracePt t="27671" x="1076325" y="4679950"/>
          <p14:tracePt t="27695" x="1063625" y="4705350"/>
          <p14:tracePt t="27967" x="1050925" y="4705350"/>
          <p14:tracePt t="27998" x="1050925" y="4730750"/>
          <p14:tracePt t="28071" x="1050925" y="4743450"/>
          <p14:tracePt t="28080" x="1050925" y="4756150"/>
          <p14:tracePt t="29440" x="1050925" y="4768850"/>
          <p14:tracePt t="29447" x="1050925" y="4779963"/>
          <p14:tracePt t="29455" x="1050925" y="4792663"/>
          <p14:tracePt t="29471" x="1050925" y="4818063"/>
          <p14:tracePt t="29486" x="1050925" y="4830763"/>
          <p14:tracePt t="29494" x="1050925" y="4856163"/>
          <p14:tracePt t="29502" x="1050925" y="4879975"/>
          <p14:tracePt t="29510" x="1050925" y="4892675"/>
          <p14:tracePt t="29519" x="1050925" y="4905375"/>
          <p14:tracePt t="29526" x="1063625" y="4930775"/>
          <p14:tracePt t="29534" x="1076325" y="4943475"/>
          <p14:tracePt t="29543" x="1089025" y="4956175"/>
          <p14:tracePt t="29550" x="1101725" y="4968875"/>
          <p14:tracePt t="29558" x="1139825" y="4968875"/>
          <p14:tracePt t="29567" x="1163638" y="4968875"/>
          <p14:tracePt t="29576" x="1163638" y="4981575"/>
          <p14:tracePt t="29585" x="1163638" y="4992688"/>
          <p14:tracePt t="29592" x="1163638" y="5005388"/>
          <p14:tracePt t="29599" x="1189038" y="5005388"/>
          <p14:tracePt t="29606" x="1189038" y="5018088"/>
          <p14:tracePt t="29614" x="1214438" y="5030788"/>
          <p14:tracePt t="29622" x="1227138" y="5030788"/>
          <p14:tracePt t="29631" x="1227138" y="5043488"/>
          <p14:tracePt t="29870" x="1214438" y="5056188"/>
          <p14:tracePt t="29880" x="1201738" y="5068888"/>
          <p14:tracePt t="29886" x="1176338" y="5068888"/>
          <p14:tracePt t="29894" x="1150938" y="5068888"/>
          <p14:tracePt t="29902" x="1139825" y="5068888"/>
          <p14:tracePt t="29911" x="1127125" y="5081588"/>
          <p14:tracePt t="29942" x="1114425" y="5081588"/>
          <p14:tracePt t="29951" x="1114425" y="5092700"/>
          <p14:tracePt t="30046" x="1089025" y="5092700"/>
          <p14:tracePt t="30054" x="1089025" y="5105400"/>
          <p14:tracePt t="30071" x="1063625" y="5105400"/>
          <p14:tracePt t="30096" x="1050925" y="5105400"/>
          <p14:tracePt t="30104" x="1038225" y="5105400"/>
          <p14:tracePt t="30119" x="1027113" y="5105400"/>
          <p14:tracePt t="30143" x="1014413" y="5105400"/>
          <p14:tracePt t="30424" x="1027113" y="5105400"/>
          <p14:tracePt t="30440" x="1038225" y="5105400"/>
          <p14:tracePt t="30487" x="1050925" y="5105400"/>
          <p14:tracePt t="30592" x="1050925" y="5118100"/>
          <p14:tracePt t="31494" x="1050925" y="5130800"/>
          <p14:tracePt t="31502" x="1063625" y="5130800"/>
          <p14:tracePt t="31511" x="1076325" y="5130800"/>
          <p14:tracePt t="31519" x="1089025" y="5130800"/>
          <p14:tracePt t="31534" x="1101725" y="5130800"/>
          <p14:tracePt t="31550" x="1114425" y="5130800"/>
          <p14:tracePt t="31574" x="1127125" y="5130800"/>
          <p14:tracePt t="31607" x="1150938" y="5130800"/>
          <p14:tracePt t="31623" x="1163638" y="5130800"/>
          <p14:tracePt t="31630" x="1176338" y="5130800"/>
          <p14:tracePt t="31639" x="1189038" y="5130800"/>
          <p14:tracePt t="31646" x="1201738" y="5130800"/>
          <p14:tracePt t="31654" x="1227138" y="5130800"/>
          <p14:tracePt t="31662" x="1252538" y="5130800"/>
          <p14:tracePt t="31670" x="1314450" y="5130800"/>
          <p14:tracePt t="31678" x="1363663" y="5130800"/>
          <p14:tracePt t="31686" x="1401763" y="5130800"/>
          <p14:tracePt t="31694" x="1465263" y="5118100"/>
          <p14:tracePt t="31702" x="1539875" y="5092700"/>
          <p14:tracePt t="31710" x="1601788" y="5081588"/>
          <p14:tracePt t="31719" x="1677988" y="5068888"/>
          <p14:tracePt t="31726" x="1778000" y="5068888"/>
          <p14:tracePt t="31734" x="1903413" y="5068888"/>
          <p14:tracePt t="31742" x="2039938" y="5056188"/>
          <p14:tracePt t="31750" x="2190750" y="5043488"/>
          <p14:tracePt t="31759" x="2328863" y="5030788"/>
          <p14:tracePt t="31766" x="2490788" y="5018088"/>
          <p14:tracePt t="31774" x="2641600" y="5018088"/>
          <p14:tracePt t="31782" x="2767013" y="5018088"/>
          <p14:tracePt t="31790" x="2890838" y="5018088"/>
          <p14:tracePt t="31798" x="3041650" y="5018088"/>
          <p14:tracePt t="31807" x="3154363" y="5018088"/>
          <p14:tracePt t="31814" x="3292475" y="5018088"/>
          <p14:tracePt t="31822" x="3429000" y="5018088"/>
          <p14:tracePt t="31830" x="3579813" y="5018088"/>
          <p14:tracePt t="31838" x="3730625" y="5018088"/>
          <p14:tracePt t="31850" x="3843338" y="5018088"/>
          <p14:tracePt t="31857" x="3992563" y="5018088"/>
          <p14:tracePt t="31865" x="4143375" y="5018088"/>
          <p14:tracePt t="31870" x="4256088" y="5018088"/>
          <p14:tracePt t="31878" x="4394200" y="5018088"/>
          <p14:tracePt t="31887" x="4530725" y="5030788"/>
          <p14:tracePt t="31896" x="4619625" y="5043488"/>
          <p14:tracePt t="31904" x="4668838" y="5068888"/>
          <p14:tracePt t="31912" x="4743450" y="5081588"/>
          <p14:tracePt t="31920" x="4794250" y="5092700"/>
          <p14:tracePt t="31926" x="4856163" y="5105400"/>
          <p14:tracePt t="31934" x="4894263" y="5118100"/>
          <p14:tracePt t="31942" x="4932363" y="5130800"/>
          <p14:tracePt t="31950" x="4968875" y="5143500"/>
          <p14:tracePt t="31958" x="5006975" y="5143500"/>
          <p14:tracePt t="31966" x="5032375" y="5156200"/>
          <p14:tracePt t="31974" x="5045075" y="5156200"/>
          <p14:tracePt t="31982" x="5068888" y="5156200"/>
          <p14:tracePt t="32856" x="5068888" y="5168900"/>
          <p14:tracePt t="32865" x="5094288" y="5168900"/>
          <p14:tracePt t="32872" x="5094288" y="5181600"/>
          <p14:tracePt t="32879" x="5106988" y="5181600"/>
          <p14:tracePt t="32888" x="5132388" y="5181600"/>
          <p14:tracePt t="32903" x="5157788" y="5181600"/>
          <p14:tracePt t="32912" x="5194300" y="5181600"/>
          <p14:tracePt t="32919" x="5232400" y="5181600"/>
          <p14:tracePt t="32928" x="5281613" y="5181600"/>
          <p14:tracePt t="32935" x="5319713" y="5181600"/>
          <p14:tracePt t="32943" x="5370513" y="5181600"/>
          <p14:tracePt t="32950" x="5383213" y="5181600"/>
          <p14:tracePt t="32958" x="5419725" y="5181600"/>
          <p14:tracePt t="32966" x="5470525" y="5194300"/>
          <p14:tracePt t="32974" x="5507038" y="5205413"/>
          <p14:tracePt t="32999" x="5657850" y="5205413"/>
          <p14:tracePt t="33006" x="5708650" y="5205413"/>
          <p14:tracePt t="33014" x="5757863" y="5205413"/>
          <p14:tracePt t="33022" x="5832475" y="5205413"/>
          <p14:tracePt t="33030" x="5895975" y="5205413"/>
          <p14:tracePt t="33038" x="5957888" y="5205413"/>
          <p14:tracePt t="33046" x="6034088" y="5205413"/>
          <p14:tracePt t="33054" x="6121400" y="5205413"/>
          <p14:tracePt t="33063" x="6208713" y="5205413"/>
          <p14:tracePt t="33070" x="6270625" y="5205413"/>
          <p14:tracePt t="33079" x="6334125" y="5205413"/>
          <p14:tracePt t="33086" x="6383338" y="5205413"/>
          <p14:tracePt t="33094" x="6446838" y="5205413"/>
          <p14:tracePt t="33103" x="6508750" y="5205413"/>
          <p14:tracePt t="33110" x="6559550" y="5205413"/>
          <p14:tracePt t="33119" x="6608763" y="5205413"/>
          <p14:tracePt t="33128" x="6634163" y="5205413"/>
          <p14:tracePt t="33134" x="6659563" y="5205413"/>
          <p14:tracePt t="33143" x="6672263" y="5205413"/>
          <p14:tracePt t="33150" x="6684963" y="5205413"/>
          <p14:tracePt t="33159" x="6708775" y="5205413"/>
          <p14:tracePt t="33166" x="6721475" y="5205413"/>
          <p14:tracePt t="33174" x="6734175" y="5205413"/>
          <p14:tracePt t="33182" x="6746875" y="5205413"/>
          <p14:tracePt t="33193" x="6784975" y="5205413"/>
          <p14:tracePt t="33199" x="6797675" y="5205413"/>
          <p14:tracePt t="33207" x="6808788" y="5205413"/>
          <p14:tracePt t="33215" x="6834188" y="5205413"/>
          <p14:tracePt t="33222" x="6859588" y="5205413"/>
          <p14:tracePt t="33230" x="6897688" y="5205413"/>
          <p14:tracePt t="33239" x="6934200" y="5205413"/>
          <p14:tracePt t="33247" x="6972300" y="5205413"/>
          <p14:tracePt t="33254" x="7010400" y="5205413"/>
          <p14:tracePt t="33263" x="7034213" y="5205413"/>
          <p14:tracePt t="33270" x="7059613" y="5205413"/>
          <p14:tracePt t="33280" x="7097713" y="5205413"/>
          <p14:tracePt t="33287" x="7134225" y="5205413"/>
          <p14:tracePt t="33294" x="7146925" y="5205413"/>
          <p14:tracePt t="33303" x="7159625" y="5205413"/>
          <p14:tracePt t="33311" x="7172325" y="5205413"/>
          <p14:tracePt t="33319" x="7185025" y="5205413"/>
          <p14:tracePt t="33327" x="7197725" y="5205413"/>
          <p14:tracePt t="33334" x="7210425" y="5205413"/>
          <p14:tracePt t="33550" x="7197725" y="5205413"/>
          <p14:tracePt t="33566" x="7172325" y="5194300"/>
          <p14:tracePt t="33574" x="7159625" y="5194300"/>
          <p14:tracePt t="33584" x="7146925" y="5194300"/>
          <p14:tracePt t="33590" x="7123113" y="5181600"/>
          <p14:tracePt t="33622" x="7110413" y="5181600"/>
          <p14:tracePt t="33630" x="7097713" y="5181600"/>
          <p14:tracePt t="33646" x="7072313" y="5168900"/>
          <p14:tracePt t="33679" x="7046913" y="5168900"/>
          <p14:tracePt t="33694" x="7034213" y="5168900"/>
          <p14:tracePt t="33702" x="7034213" y="5156200"/>
          <p14:tracePt t="33719" x="7010400" y="5156200"/>
          <p14:tracePt t="33727" x="6997700" y="5143500"/>
          <p14:tracePt t="33735" x="6985000" y="5143500"/>
          <p14:tracePt t="33750" x="6959600" y="5143500"/>
          <p14:tracePt t="33774" x="6946900" y="5130800"/>
          <p14:tracePt t="33799" x="6934200" y="5130800"/>
          <p14:tracePt t="33806" x="6921500" y="5130800"/>
          <p14:tracePt t="34375" x="6910388" y="5130800"/>
          <p14:tracePt t="34384" x="6910388" y="5118100"/>
          <p14:tracePt t="34391" x="6872288" y="5118100"/>
          <p14:tracePt t="34400" x="6834188" y="5105400"/>
          <p14:tracePt t="34408" x="6746875" y="5105400"/>
          <p14:tracePt t="34416" x="6646863" y="5130800"/>
          <p14:tracePt t="34422" x="6521450" y="5156200"/>
          <p14:tracePt t="34431" x="6383338" y="5194300"/>
          <p14:tracePt t="34438" x="6221413" y="5218113"/>
          <p14:tracePt t="34445" x="6070600" y="5256213"/>
          <p14:tracePt t="34456" x="5932488" y="5281613"/>
          <p14:tracePt t="34468" x="5783263" y="5294313"/>
          <p14:tracePt t="34473" x="5657850" y="5318125"/>
          <p14:tracePt t="34479" x="5557838" y="5343525"/>
          <p14:tracePt t="34486" x="5445125" y="5368925"/>
          <p14:tracePt t="34494" x="5319713" y="5368925"/>
          <p14:tracePt t="34503" x="5181600" y="5381625"/>
          <p14:tracePt t="34510" x="5068888" y="5394325"/>
          <p14:tracePt t="34519" x="4932363" y="5407025"/>
          <p14:tracePt t="34527" x="4781550" y="5430838"/>
          <p14:tracePt t="34534" x="4668838" y="5456238"/>
          <p14:tracePt t="34542" x="4530725" y="5481638"/>
          <p14:tracePt t="34551" x="4406900" y="5481638"/>
          <p14:tracePt t="34558" x="4281488" y="5494338"/>
          <p14:tracePt t="34566" x="4130675" y="5530850"/>
          <p14:tracePt t="34574" x="3979863" y="5543550"/>
          <p14:tracePt t="34582" x="3856038" y="5568950"/>
          <p14:tracePt t="34590" x="3743325" y="5581650"/>
          <p14:tracePt t="34598" x="3617913" y="5594350"/>
          <p14:tracePt t="34606" x="3517900" y="5607050"/>
          <p14:tracePt t="34614" x="3405188" y="5607050"/>
          <p14:tracePt t="34623" x="3279775" y="5630863"/>
          <p14:tracePt t="34631" x="3154363" y="5656263"/>
          <p14:tracePt t="34640" x="3054350" y="5668963"/>
          <p14:tracePt t="34649" x="2954338" y="5668963"/>
          <p14:tracePt t="34656" x="2841625" y="5668963"/>
          <p14:tracePt t="34666" x="2754313" y="5668963"/>
          <p14:tracePt t="34672" x="2678113" y="5668963"/>
          <p14:tracePt t="34682" x="2590800" y="5668963"/>
          <p14:tracePt t="34686" x="2503488" y="5668963"/>
          <p14:tracePt t="34694" x="2441575" y="5668963"/>
          <p14:tracePt t="34702" x="2365375" y="5668963"/>
          <p14:tracePt t="34710" x="2278063" y="5668963"/>
          <p14:tracePt t="34719" x="2216150" y="5668963"/>
          <p14:tracePt t="34727" x="2165350" y="5668963"/>
          <p14:tracePt t="34734" x="2116138" y="5668963"/>
          <p14:tracePt t="34742" x="2052638" y="5656263"/>
          <p14:tracePt t="34750" x="2003425" y="5643563"/>
          <p14:tracePt t="34758" x="1939925" y="5630863"/>
          <p14:tracePt t="34767" x="1903413" y="5607050"/>
          <p14:tracePt t="34776" x="1878013" y="5607050"/>
          <p14:tracePt t="34785" x="1839913" y="5594350"/>
          <p14:tracePt t="34793" x="1801813" y="5581650"/>
          <p14:tracePt t="34799" x="1739900" y="5581650"/>
          <p14:tracePt t="34807" x="1714500" y="5568950"/>
          <p14:tracePt t="34815" x="1677988" y="5543550"/>
          <p14:tracePt t="34822" x="1639888" y="5543550"/>
          <p14:tracePt t="34829" x="1601788" y="5543550"/>
          <p14:tracePt t="34838" x="1577975" y="5518150"/>
          <p14:tracePt t="34847" x="1552575" y="5507038"/>
          <p14:tracePt t="34854" x="1501775" y="5494338"/>
          <p14:tracePt t="34863" x="1452563" y="5481638"/>
          <p14:tracePt t="34871" x="1414463" y="5456238"/>
          <p14:tracePt t="34878" x="1363663" y="5456238"/>
          <p14:tracePt t="34886" x="1327150" y="5456238"/>
          <p14:tracePt t="34897" x="1301750" y="5430838"/>
          <p14:tracePt t="34902" x="1289050" y="5430838"/>
          <p14:tracePt t="34910" x="1263650" y="5418138"/>
          <p14:tracePt t="34918" x="1239838" y="5418138"/>
          <p14:tracePt t="34927" x="1227138" y="5418138"/>
          <p14:tracePt t="34934" x="1227138" y="5407025"/>
          <p14:tracePt t="34951" x="1201738" y="5407025"/>
          <p14:tracePt t="34982" x="1189038" y="5407025"/>
          <p14:tracePt t="34991" x="1176338" y="5407025"/>
          <p14:tracePt t="35006" x="1163638" y="5394325"/>
          <p14:tracePt t="35022" x="1150938" y="5394325"/>
          <p14:tracePt t="35054" x="1139825" y="5394325"/>
          <p14:tracePt t="35072" x="1127125" y="5394325"/>
          <p14:tracePt t="35081" x="1114425" y="5394325"/>
          <p14:tracePt t="35095" x="1089025" y="5394325"/>
          <p14:tracePt t="35102" x="1076325" y="5394325"/>
          <p14:tracePt t="35110" x="1063625" y="5394325"/>
          <p14:tracePt t="35118" x="1038225" y="5394325"/>
          <p14:tracePt t="35143" x="1027113" y="5394325"/>
          <p14:tracePt t="35158" x="1014413" y="5381625"/>
          <p14:tracePt t="35471" x="1027113" y="5381625"/>
          <p14:tracePt t="36889" x="1050925" y="5368925"/>
          <p14:tracePt t="36893" x="1114425" y="5356225"/>
          <p14:tracePt t="36902" x="1189038" y="5343525"/>
          <p14:tracePt t="36911" x="1276350" y="5330825"/>
          <p14:tracePt t="36919" x="1389063" y="5318125"/>
          <p14:tracePt t="36927" x="1501775" y="5318125"/>
          <p14:tracePt t="36936" x="1601788" y="5318125"/>
          <p14:tracePt t="36947" x="1714500" y="5318125"/>
          <p14:tracePt t="36953" x="1865313" y="5318125"/>
          <p14:tracePt t="36960" x="2003425" y="5318125"/>
          <p14:tracePt t="36966" x="2127250" y="5318125"/>
          <p14:tracePt t="36975" x="2228850" y="5318125"/>
          <p14:tracePt t="36982" x="2316163" y="5318125"/>
          <p14:tracePt t="36992" x="2403475" y="5318125"/>
          <p14:tracePt t="36999" x="2490788" y="5318125"/>
          <p14:tracePt t="37008" x="2554288" y="5318125"/>
          <p14:tracePt t="37016" x="2616200" y="5318125"/>
          <p14:tracePt t="37029" x="2678113" y="5318125"/>
          <p14:tracePt t="37031" x="2754313" y="5318125"/>
          <p14:tracePt t="37038" x="2841625" y="5330825"/>
          <p14:tracePt t="37045" x="2928938" y="5343525"/>
          <p14:tracePt t="37054" x="3028950" y="5356225"/>
          <p14:tracePt t="37063" x="3128963" y="5356225"/>
          <p14:tracePt t="37072" x="3216275" y="5356225"/>
          <p14:tracePt t="37082" x="3328988" y="5356225"/>
          <p14:tracePt t="37088" x="3417888" y="5368925"/>
          <p14:tracePt t="37095" x="3505200" y="5368925"/>
          <p14:tracePt t="37102" x="3579813" y="5381625"/>
          <p14:tracePt t="37111" x="3643313" y="5407025"/>
          <p14:tracePt t="37119" x="3730625" y="5418138"/>
          <p14:tracePt t="37127" x="3805238" y="5443538"/>
          <p14:tracePt t="37134" x="3856038" y="5456238"/>
          <p14:tracePt t="37142" x="3917950" y="5481638"/>
          <p14:tracePt t="37150" x="3968750" y="5481638"/>
          <p14:tracePt t="37159" x="4030663" y="5494338"/>
          <p14:tracePt t="37166" x="4081463" y="5507038"/>
          <p14:tracePt t="37175" x="4168775" y="5507038"/>
          <p14:tracePt t="37182" x="4243388" y="5507038"/>
          <p14:tracePt t="37192" x="4330700" y="5507038"/>
          <p14:tracePt t="37199" x="4418013" y="5507038"/>
          <p14:tracePt t="37208" x="4481513" y="5507038"/>
          <p14:tracePt t="37216" x="4556125" y="5507038"/>
          <p14:tracePt t="37224" x="4606925" y="5507038"/>
          <p14:tracePt t="37232" x="4643438" y="5507038"/>
          <p14:tracePt t="37238" x="4681538" y="5507038"/>
          <p14:tracePt t="37246" x="4706938" y="5507038"/>
          <p14:tracePt t="37254" x="4743450" y="5507038"/>
          <p14:tracePt t="37263" x="4781550" y="5507038"/>
          <p14:tracePt t="37270" x="4819650" y="5507038"/>
          <p14:tracePt t="37280" x="4856163" y="5507038"/>
          <p14:tracePt t="37287" x="4906963" y="5507038"/>
          <p14:tracePt t="37294" x="4956175" y="5494338"/>
          <p14:tracePt t="37303" x="5032375" y="5494338"/>
          <p14:tracePt t="37311" x="5081588" y="5494338"/>
          <p14:tracePt t="37318" x="5119688" y="5494338"/>
          <p14:tracePt t="37327" x="5132388" y="5494338"/>
          <p14:tracePt t="37511" x="5157788" y="5494338"/>
          <p14:tracePt t="37526" x="5157788" y="5468938"/>
          <p14:tracePt t="37542" x="5157788" y="5456238"/>
          <p14:tracePt t="37559" x="5157788" y="5430838"/>
          <p14:tracePt t="37582" x="5157788" y="5418138"/>
          <p14:tracePt t="37591" x="5157788" y="5407025"/>
          <p14:tracePt t="37599" x="5157788" y="5394325"/>
          <p14:tracePt t="37607" x="5145088" y="5368925"/>
          <p14:tracePt t="37614" x="5145088" y="5356225"/>
          <p14:tracePt t="37887" x="5157788" y="5356225"/>
          <p14:tracePt t="37894" x="5170488" y="5356225"/>
          <p14:tracePt t="37902" x="5219700" y="5356225"/>
          <p14:tracePt t="37911" x="5294313" y="5381625"/>
          <p14:tracePt t="37918" x="5357813" y="5394325"/>
          <p14:tracePt t="37926" x="5445125" y="5418138"/>
          <p14:tracePt t="37934" x="5519738" y="5430838"/>
          <p14:tracePt t="37942" x="5607050" y="5456238"/>
          <p14:tracePt t="37951" x="5683250" y="5468938"/>
          <p14:tracePt t="37959" x="5770563" y="5481638"/>
          <p14:tracePt t="37966" x="5883275" y="5494338"/>
          <p14:tracePt t="37974" x="6021388" y="5494338"/>
          <p14:tracePt t="37982" x="6134100" y="5494338"/>
          <p14:tracePt t="37991" x="6259513" y="5494338"/>
          <p14:tracePt t="37998" x="6334125" y="5494338"/>
          <p14:tracePt t="38006" x="6408738" y="5494338"/>
          <p14:tracePt t="38014" x="6496050" y="5494338"/>
          <p14:tracePt t="38022" x="6546850" y="5494338"/>
          <p14:tracePt t="38030" x="6608763" y="5494338"/>
          <p14:tracePt t="38038" x="6659563" y="5494338"/>
          <p14:tracePt t="38046" x="6684963" y="5494338"/>
          <p14:tracePt t="38054" x="6721475" y="5494338"/>
          <p14:tracePt t="38063" x="6772275" y="5494338"/>
          <p14:tracePt t="38070" x="6797675" y="5494338"/>
          <p14:tracePt t="38081" x="6834188" y="5494338"/>
          <p14:tracePt t="38087" x="6846888" y="5494338"/>
          <p14:tracePt t="38095" x="6859588" y="5494338"/>
          <p14:tracePt t="38102" x="6872288" y="5494338"/>
          <p14:tracePt t="38111" x="6884988" y="5494338"/>
          <p14:tracePt t="38127" x="6897688" y="5494338"/>
          <p14:tracePt t="38134" x="6910388" y="5494338"/>
          <p14:tracePt t="38150" x="6921500" y="5494338"/>
          <p14:tracePt t="38159" x="6934200" y="5494338"/>
          <p14:tracePt t="38166" x="6946900" y="5494338"/>
          <p14:tracePt t="38182" x="6972300" y="5494338"/>
          <p14:tracePt t="38190" x="6985000" y="5494338"/>
          <p14:tracePt t="38198" x="7010400" y="5494338"/>
          <p14:tracePt t="38207" x="7021513" y="5494338"/>
          <p14:tracePt t="38214" x="7034213" y="5481638"/>
          <p14:tracePt t="38222" x="7046913" y="5481638"/>
          <p14:tracePt t="38230" x="7059613" y="5468938"/>
          <p14:tracePt t="38238" x="7059613" y="5456238"/>
          <p14:tracePt t="38255" x="7072313" y="5443538"/>
          <p14:tracePt t="38264" x="7072313" y="5430838"/>
          <p14:tracePt t="38270" x="7085013" y="5418138"/>
          <p14:tracePt t="38279" x="7097713" y="5407025"/>
          <p14:tracePt t="38286" x="7110413" y="5394325"/>
          <p14:tracePt t="38302" x="7110413" y="5381625"/>
          <p14:tracePt t="39223" x="7123113" y="5381625"/>
          <p14:tracePt t="39230" x="7146925" y="5381625"/>
          <p14:tracePt t="39238" x="7197725" y="5381625"/>
          <p14:tracePt t="39247" x="7297738" y="5381625"/>
          <p14:tracePt t="39254" x="7435850" y="5368925"/>
          <p14:tracePt t="39262" x="7561263" y="5330825"/>
          <p14:tracePt t="39270" x="7697788" y="5281613"/>
          <p14:tracePt t="39279" x="7861300" y="5256213"/>
          <p14:tracePt t="39286" x="7986713" y="5230813"/>
          <p14:tracePt t="39295" x="8148638" y="5194300"/>
          <p14:tracePt t="39302" x="8286750" y="5143500"/>
          <p14:tracePt t="39310" x="8399463" y="5118100"/>
          <p14:tracePt t="39318" x="8499475" y="5081588"/>
          <p14:tracePt t="39326" x="8624888" y="5043488"/>
          <p14:tracePt t="39334" x="8763000" y="5018088"/>
          <p14:tracePt t="39342" x="8899525" y="4992688"/>
          <p14:tracePt t="39350" x="9050338" y="4943475"/>
          <p14:tracePt t="39359" x="9250363" y="4868863"/>
          <p14:tracePt t="39366" x="9437688" y="4792663"/>
          <p14:tracePt t="39374" x="9688513" y="4679950"/>
          <p14:tracePt t="39382" x="9952038" y="4554538"/>
          <p14:tracePt t="39391" x="10213975" y="4418013"/>
          <p14:tracePt t="39398" x="10401300" y="4330700"/>
          <p14:tracePt t="39406" x="10539413" y="4267200"/>
          <p14:tracePt t="39414" x="10664825" y="4230688"/>
          <p14:tracePt t="39425" x="10764838" y="4205288"/>
          <p14:tracePt t="39433" x="10864850" y="4167188"/>
          <p14:tracePt t="39439" x="10939463" y="4141788"/>
          <p14:tracePt t="39445" x="11028363" y="4117975"/>
          <p14:tracePt t="39457" x="11153775" y="4092575"/>
          <p14:tracePt t="39465" x="11253788" y="4054475"/>
          <p14:tracePt t="39472" x="11377613" y="4017963"/>
          <p14:tracePt t="39483" x="11515725" y="3967163"/>
          <p14:tracePt t="39490" x="11628438" y="3905250"/>
          <p14:tracePt t="39494" x="11741150" y="3829050"/>
          <p14:tracePt t="39502" x="11828463" y="3767138"/>
          <p14:tracePt t="39510" x="11904663" y="3741738"/>
          <p14:tracePt t="39518" x="11953875" y="3716338"/>
          <p14:tracePt t="39526" x="11991975" y="3692525"/>
          <p14:tracePt t="39534" x="12017375" y="3679825"/>
          <p14:tracePt t="39542" x="12041188" y="3679825"/>
          <p14:tracePt t="39550" x="12053888" y="3667125"/>
          <p14:tracePt t="39558" x="12066588" y="3654425"/>
          <p14:tracePt t="39566" x="12091988" y="3641725"/>
          <p14:tracePt t="39574" x="12130088" y="3641725"/>
          <p14:tracePt t="39582" x="12141200" y="3641725"/>
          <p14:tracePt t="39590" x="12153900" y="3641725"/>
        </p14:tracePtLst>
      </p14:laserTraceLst>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1">
            <a:extLst>
              <a:ext uri="{FF2B5EF4-FFF2-40B4-BE49-F238E27FC236}">
                <a16:creationId xmlns:a16="http://schemas.microsoft.com/office/drawing/2014/main" id="{CF6D9813-BCAA-4770-A4C0-EEC3C1F9A72C}"/>
              </a:ext>
            </a:extLst>
          </p:cNvPr>
          <p:cNvSpPr txBox="1"/>
          <p:nvPr/>
        </p:nvSpPr>
        <p:spPr>
          <a:xfrm>
            <a:off x="2639616" y="2767280"/>
            <a:ext cx="5472608" cy="1323439"/>
          </a:xfrm>
          <a:prstGeom prst="rect">
            <a:avLst/>
          </a:prstGeom>
          <a:noFill/>
          <a:ln>
            <a:noFill/>
          </a:ln>
        </p:spPr>
        <p:style>
          <a:lnRef idx="0">
            <a:scrgbClr r="0" g="0" b="0"/>
          </a:lnRef>
          <a:fillRef idx="0">
            <a:scrgbClr r="0" g="0" b="0"/>
          </a:fillRef>
          <a:effectRef idx="0">
            <a:scrgbClr r="0" g="0" b="0"/>
          </a:effectRef>
          <a:fontRef idx="minor">
            <a:schemeClr val="accent5"/>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DO" sz="8000" b="1" i="0" u="none" strike="noStrike" kern="1200" cap="none" spc="0" normalizeH="0" baseline="0" noProof="0" dirty="0">
                <a:ln>
                  <a:noFill/>
                </a:ln>
                <a:solidFill>
                  <a:srgbClr val="C00000"/>
                </a:solidFill>
                <a:effectLst/>
                <a:uLnTx/>
                <a:uFillTx/>
                <a:latin typeface="Century Gothic"/>
                <a:ea typeface="+mn-ea"/>
                <a:cs typeface="+mn-cs"/>
              </a:rPr>
              <a:t>Preguntas </a:t>
            </a:r>
          </a:p>
        </p:txBody>
      </p:sp>
      <p:sp>
        <p:nvSpPr>
          <p:cNvPr id="9" name="テキスト ボックス 1">
            <a:extLst>
              <a:ext uri="{FF2B5EF4-FFF2-40B4-BE49-F238E27FC236}">
                <a16:creationId xmlns:a16="http://schemas.microsoft.com/office/drawing/2014/main" id="{25173814-3701-4921-AE87-4195F082378B}"/>
              </a:ext>
            </a:extLst>
          </p:cNvPr>
          <p:cNvSpPr txBox="1"/>
          <p:nvPr/>
        </p:nvSpPr>
        <p:spPr>
          <a:xfrm>
            <a:off x="6816081" y="1074510"/>
            <a:ext cx="3260441" cy="4708981"/>
          </a:xfrm>
          <a:prstGeom prst="rect">
            <a:avLst/>
          </a:prstGeom>
          <a:noFill/>
          <a:ln>
            <a:noFill/>
          </a:ln>
        </p:spPr>
        <p:style>
          <a:lnRef idx="0">
            <a:scrgbClr r="0" g="0" b="0"/>
          </a:lnRef>
          <a:fillRef idx="0">
            <a:scrgbClr r="0" g="0" b="0"/>
          </a:fillRef>
          <a:effectRef idx="0">
            <a:scrgbClr r="0" g="0" b="0"/>
          </a:effectRef>
          <a:fontRef idx="minor">
            <a:schemeClr val="accent5"/>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0" b="1" i="0" u="none" strike="noStrike" kern="1200" cap="none" spc="0" normalizeH="0" baseline="0" noProof="0" dirty="0">
                <a:ln>
                  <a:noFill/>
                </a:ln>
                <a:solidFill>
                  <a:srgbClr val="C00000"/>
                </a:solidFill>
                <a:effectLst/>
                <a:uLnTx/>
                <a:uFillTx/>
                <a:latin typeface="Century Gothic"/>
                <a:ea typeface="+mn-ea"/>
                <a:cs typeface="+mn-cs"/>
              </a:rPr>
              <a:t>?</a:t>
            </a:r>
            <a:r>
              <a:rPr kumimoji="0" lang="es-DO" sz="30000" b="1" i="0" u="none" strike="noStrike" kern="1200" cap="none" spc="0" normalizeH="0" baseline="0" noProof="0" dirty="0">
                <a:ln>
                  <a:noFill/>
                </a:ln>
                <a:solidFill>
                  <a:prstClr val="white">
                    <a:lumMod val="50000"/>
                  </a:prstClr>
                </a:solidFill>
                <a:effectLst/>
                <a:uLnTx/>
                <a:uFillTx/>
                <a:latin typeface="Century Gothic"/>
                <a:ea typeface="+mn-ea"/>
                <a:cs typeface="+mn-cs"/>
              </a:rPr>
              <a:t> </a:t>
            </a:r>
          </a:p>
        </p:txBody>
      </p:sp>
      <p:sp>
        <p:nvSpPr>
          <p:cNvPr id="6" name="テキスト ボックス 5">
            <a:extLst>
              <a:ext uri="{FF2B5EF4-FFF2-40B4-BE49-F238E27FC236}">
                <a16:creationId xmlns:a16="http://schemas.microsoft.com/office/drawing/2014/main" id="{29C9E92F-09FC-4FDE-A228-F5547AE838E8}"/>
              </a:ext>
            </a:extLst>
          </p:cNvPr>
          <p:cNvSpPr txBox="1"/>
          <p:nvPr/>
        </p:nvSpPr>
        <p:spPr>
          <a:xfrm>
            <a:off x="5282957" y="6520591"/>
            <a:ext cx="813043" cy="307777"/>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ES" sz="1400" b="1" i="0" u="none" strike="noStrike" kern="1200" cap="none" spc="0" normalizeH="0" baseline="0" noProof="0" dirty="0">
                <a:ln>
                  <a:noFill/>
                </a:ln>
                <a:solidFill>
                  <a:prstClr val="white">
                    <a:lumMod val="65000"/>
                  </a:prstClr>
                </a:solidFill>
                <a:effectLst/>
                <a:uLnTx/>
                <a:uFillTx/>
                <a:latin typeface="Century Gothic"/>
                <a:ea typeface="+mn-ea"/>
                <a:cs typeface="+mn-cs"/>
              </a:rPr>
              <a:t>CDM01</a:t>
            </a:r>
          </a:p>
        </p:txBody>
      </p:sp>
    </p:spTree>
    <p:extLst>
      <p:ext uri="{BB962C8B-B14F-4D97-AF65-F5344CB8AC3E}">
        <p14:creationId xmlns:p14="http://schemas.microsoft.com/office/powerpoint/2010/main" val="2521701624"/>
      </p:ext>
    </p:extLst>
  </p:cSld>
  <p:clrMapOvr>
    <a:masterClrMapping/>
  </p:clrMapOvr>
  <mc:AlternateContent xmlns:mc="http://schemas.openxmlformats.org/markup-compatibility/2006" xmlns:p14="http://schemas.microsoft.com/office/powerpoint/2010/main">
    <mc:Choice Requires="p14">
      <p:transition spd="slow" p14:dur="2000" advTm="8462"/>
    </mc:Choice>
    <mc:Fallback xmlns="">
      <p:transition spd="slow" advTm="8462"/>
    </mc:Fallback>
  </mc:AlternateContent>
  <p:extLst>
    <p:ext uri="{3A86A75C-4F4B-4683-9AE1-C65F6400EC91}">
      <p14:laserTraceLst xmlns:p14="http://schemas.microsoft.com/office/powerpoint/2010/main">
        <p14:tracePtLst>
          <p14:tracePt t="671" x="12066588" y="3216275"/>
          <p14:tracePt t="679" x="11979275" y="3203575"/>
          <p14:tracePt t="687" x="11891963" y="3178175"/>
          <p14:tracePt t="694" x="11853863" y="3178175"/>
          <p14:tracePt t="703" x="11815763" y="3165475"/>
          <p14:tracePt t="711" x="11766550" y="3141663"/>
          <p14:tracePt t="719" x="11703050" y="3128963"/>
          <p14:tracePt t="727" x="11653838" y="3116263"/>
          <p14:tracePt t="735" x="11603038" y="3103563"/>
          <p14:tracePt t="743" x="11528425" y="3090863"/>
          <p14:tracePt t="752" x="11441113" y="3054350"/>
          <p14:tracePt t="759" x="11353800" y="3028950"/>
          <p14:tracePt t="766" x="11303000" y="3028950"/>
          <p14:tracePt t="774" x="11190288" y="3003550"/>
          <p14:tracePt t="783" x="11090275" y="2990850"/>
          <p14:tracePt t="791" x="10990263" y="2978150"/>
          <p14:tracePt t="799" x="10890250" y="2978150"/>
          <p14:tracePt t="807" x="10752138" y="2978150"/>
          <p14:tracePt t="815" x="10652125" y="2978150"/>
          <p14:tracePt t="823" x="10539413" y="2978150"/>
          <p14:tracePt t="830" x="10439400" y="2978150"/>
          <p14:tracePt t="838" x="10339388" y="2978150"/>
          <p14:tracePt t="848" x="10226675" y="2978150"/>
          <p14:tracePt t="856" x="10088563" y="2978150"/>
          <p14:tracePt t="864" x="9939338" y="2978150"/>
          <p14:tracePt t="872" x="9813925" y="3003550"/>
          <p14:tracePt t="889" x="9626600" y="3054350"/>
          <p14:tracePt t="894" x="9575800" y="3065463"/>
          <p14:tracePt t="902" x="9537700" y="3065463"/>
          <p14:tracePt t="910" x="9501188" y="3065463"/>
          <p14:tracePt t="919" x="9475788" y="3065463"/>
          <p14:tracePt t="926" x="9463088" y="3065463"/>
          <p14:tracePt t="1055" x="9463088" y="3078163"/>
          <p14:tracePt t="1063" x="9463088" y="3090863"/>
          <p14:tracePt t="1070" x="9463088" y="3103563"/>
          <p14:tracePt t="1079" x="9463088" y="3116263"/>
          <p14:tracePt t="1088" x="9463088" y="3128963"/>
          <p14:tracePt t="1105" x="9488488" y="3154363"/>
          <p14:tracePt t="1112" x="9488488" y="3165475"/>
          <p14:tracePt t="1120" x="9513888" y="3165475"/>
          <p14:tracePt t="1127" x="9513888" y="3178175"/>
          <p14:tracePt t="1135" x="9525000" y="3190875"/>
          <p14:tracePt t="1152" x="9537700" y="3190875"/>
          <p14:tracePt t="1166" x="9550400" y="3203575"/>
          <p14:tracePt t="3711" x="9550400" y="3190875"/>
          <p14:tracePt t="3736" x="9550400" y="3178175"/>
          <p14:tracePt t="3743" x="9550400" y="3165475"/>
          <p14:tracePt t="4118" x="9537700" y="3165475"/>
          <p14:tracePt t="4134" x="9525000" y="3165475"/>
          <p14:tracePt t="4143" x="9513888" y="3165475"/>
          <p14:tracePt t="4152" x="9501188" y="3165475"/>
          <p14:tracePt t="4160" x="9488488" y="3165475"/>
          <p14:tracePt t="4176" x="9463088" y="3165475"/>
          <p14:tracePt t="4189" x="9437688" y="3165475"/>
          <p14:tracePt t="4199" x="9424988" y="3165475"/>
          <p14:tracePt t="4207" x="9413875" y="3165475"/>
          <p14:tracePt t="4215" x="9401175" y="3165475"/>
          <p14:tracePt t="4224" x="9375775" y="3165475"/>
          <p14:tracePt t="4232" x="9363075" y="3165475"/>
          <p14:tracePt t="4248" x="9337675" y="3165475"/>
          <p14:tracePt t="4256" x="9324975" y="3165475"/>
          <p14:tracePt t="4278" x="9312275" y="3178175"/>
          <p14:tracePt t="4327" x="9288463" y="3190875"/>
          <p14:tracePt t="4352" x="9275763" y="3190875"/>
          <p14:tracePt t="4423" x="9250363" y="3190875"/>
          <p14:tracePt t="4447" x="9237663" y="3190875"/>
          <p14:tracePt t="4455" x="9224963" y="3190875"/>
          <p14:tracePt t="4471" x="9212263" y="3190875"/>
          <p14:tracePt t="4511" x="9212263" y="3165475"/>
          <p14:tracePt t="4849" x="9199563" y="3165475"/>
          <p14:tracePt t="4855" x="9199563" y="3154363"/>
          <p14:tracePt t="4870" x="9199563" y="3128963"/>
          <p14:tracePt t="4894" x="9199563" y="3116263"/>
          <p14:tracePt t="4911" x="9199563" y="3103563"/>
          <p14:tracePt t="4918" x="9199563" y="3090863"/>
          <p14:tracePt t="4926" x="9199563" y="3078163"/>
          <p14:tracePt t="4951" x="9199563" y="3065463"/>
          <p14:tracePt t="4974" x="9199563" y="3054350"/>
          <p14:tracePt t="4990" x="9199563" y="3028950"/>
          <p14:tracePt t="5111" x="9199563" y="3016250"/>
          <p14:tracePt t="5129" x="9212263" y="3003550"/>
          <p14:tracePt t="5247" x="9224963" y="2978150"/>
          <p14:tracePt t="5271" x="9237663" y="2952750"/>
          <p14:tracePt t="5287" x="9237663" y="2941638"/>
          <p14:tracePt t="5299" x="9237663" y="2928938"/>
          <p14:tracePt t="5304" x="9237663" y="2903538"/>
          <p14:tracePt t="5322" x="9250363" y="2903538"/>
          <p14:tracePt t="6010" x="9250363" y="2890838"/>
          <p14:tracePt t="6024" x="9275763" y="2890838"/>
          <p14:tracePt t="6047" x="9288463" y="2890838"/>
          <p14:tracePt t="6055" x="9301163" y="2890838"/>
          <p14:tracePt t="6063" x="9312275" y="2890838"/>
          <p14:tracePt t="6070" x="9324975" y="2890838"/>
          <p14:tracePt t="6078" x="9337675" y="2890838"/>
          <p14:tracePt t="6095" x="9363075" y="2890838"/>
          <p14:tracePt t="6464" x="9375775" y="2890838"/>
          <p14:tracePt t="6491" x="9388475" y="2890838"/>
          <p14:tracePt t="6503" x="9401175" y="2890838"/>
          <p14:tracePt t="6519" x="9413875" y="2890838"/>
          <p14:tracePt t="6534" x="9424988" y="2890838"/>
          <p14:tracePt t="7247" x="9437688" y="2903538"/>
          <p14:tracePt t="7254" x="9450388" y="2903538"/>
          <p14:tracePt t="7263" x="9475788" y="2903538"/>
          <p14:tracePt t="7270" x="9513888" y="2890838"/>
          <p14:tracePt t="7278" x="9588500" y="2852738"/>
          <p14:tracePt t="7286" x="9663113" y="2803525"/>
          <p14:tracePt t="7295" x="9739313" y="2740025"/>
          <p14:tracePt t="7303" x="9826625" y="2703513"/>
          <p14:tracePt t="7311" x="9939338" y="2627313"/>
          <p14:tracePt t="7321" x="10075863" y="2565400"/>
          <p14:tracePt t="7328" x="10213975" y="2490788"/>
          <p14:tracePt t="7337" x="10339388" y="2465388"/>
          <p14:tracePt t="7344" x="10452100" y="2427288"/>
          <p14:tracePt t="7352" x="10577513" y="2403475"/>
          <p14:tracePt t="7359" x="10677525" y="2390775"/>
          <p14:tracePt t="7368" x="10752138" y="2378075"/>
          <p14:tracePt t="7375" x="10839450" y="2378075"/>
          <p14:tracePt t="7383" x="10939463" y="2378075"/>
          <p14:tracePt t="7391" x="11015663" y="2378075"/>
          <p14:tracePt t="7400" x="11115675" y="2378075"/>
          <p14:tracePt t="7408" x="11241088" y="2378075"/>
          <p14:tracePt t="7416" x="11390313" y="2378075"/>
          <p14:tracePt t="7426" x="11515725" y="2378075"/>
          <p14:tracePt t="7431" x="11666538" y="2378075"/>
          <p14:tracePt t="7439" x="11815763" y="2378075"/>
          <p14:tracePt t="7447" x="12004675" y="2378075"/>
          <p14:tracePt t="7455" x="12166600" y="2378075"/>
        </p14:tracePtLst>
      </p14:laserTraceLst>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左中かっこ 8">
            <a:extLst>
              <a:ext uri="{FF2B5EF4-FFF2-40B4-BE49-F238E27FC236}">
                <a16:creationId xmlns:a16="http://schemas.microsoft.com/office/drawing/2014/main" id="{CA5844F5-4A8F-4282-9D0C-2BC2965B68C7}"/>
              </a:ext>
            </a:extLst>
          </p:cNvPr>
          <p:cNvSpPr/>
          <p:nvPr/>
        </p:nvSpPr>
        <p:spPr>
          <a:xfrm>
            <a:off x="2536888" y="4532718"/>
            <a:ext cx="209725" cy="1077218"/>
          </a:xfrm>
          <a:prstGeom prst="leftBrace">
            <a:avLst>
              <a:gd name="adj1" fmla="val 43116"/>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DO"/>
          </a:p>
        </p:txBody>
      </p:sp>
      <p:sp>
        <p:nvSpPr>
          <p:cNvPr id="11" name="テキスト ボックス 5">
            <a:extLst>
              <a:ext uri="{FF2B5EF4-FFF2-40B4-BE49-F238E27FC236}">
                <a16:creationId xmlns:a16="http://schemas.microsoft.com/office/drawing/2014/main" id="{C7779777-84E7-42FB-9B25-F1F64F62A7AD}"/>
              </a:ext>
            </a:extLst>
          </p:cNvPr>
          <p:cNvSpPr txBox="1"/>
          <p:nvPr/>
        </p:nvSpPr>
        <p:spPr>
          <a:xfrm>
            <a:off x="2746613" y="4692601"/>
            <a:ext cx="6112532" cy="830997"/>
          </a:xfrm>
          <a:prstGeom prst="rect">
            <a:avLst/>
          </a:prstGeom>
          <a:noFill/>
        </p:spPr>
        <p:txBody>
          <a:bodyPr wrap="square" rtlCol="0">
            <a:spAutoFit/>
          </a:bodyPr>
          <a:lstStyle/>
          <a:p>
            <a:r>
              <a:rPr lang="es-DO" sz="1600" b="0" dirty="0">
                <a:solidFill>
                  <a:schemeClr val="tx1"/>
                </a:solidFill>
                <a:latin typeface="Century Gothic" panose="020B0502020202020204" pitchFamily="34" charset="0"/>
              </a:rPr>
              <a:t>1. Revisión y aprobación de la actualización por el concejo de regidores </a:t>
            </a:r>
          </a:p>
          <a:p>
            <a:r>
              <a:rPr lang="es-DO" sz="1600" i="0" u="none" strike="noStrike" dirty="0">
                <a:effectLst/>
                <a:latin typeface="Century Gothic" panose="020B0502020202020204" pitchFamily="34" charset="0"/>
              </a:rPr>
              <a:t>2. P</a:t>
            </a:r>
            <a:r>
              <a:rPr lang="es-ES" sz="1600" b="0" i="0" u="none" strike="noStrike" dirty="0" err="1">
                <a:solidFill>
                  <a:schemeClr val="tx1"/>
                </a:solidFill>
                <a:effectLst/>
                <a:latin typeface="Century Gothic" panose="020B0502020202020204" pitchFamily="34" charset="0"/>
              </a:rPr>
              <a:t>ublicación</a:t>
            </a:r>
            <a:r>
              <a:rPr lang="es-ES" sz="1600" b="0" i="0" u="none" strike="noStrike" dirty="0">
                <a:solidFill>
                  <a:schemeClr val="tx1"/>
                </a:solidFill>
                <a:effectLst/>
                <a:latin typeface="Century Gothic" panose="020B0502020202020204" pitchFamily="34" charset="0"/>
              </a:rPr>
              <a:t> del PMD</a:t>
            </a:r>
            <a:endParaRPr lang="es-DO" sz="1600" b="0" i="0" u="none" strike="noStrike" dirty="0">
              <a:solidFill>
                <a:schemeClr val="tx1"/>
              </a:solidFill>
              <a:effectLst/>
              <a:latin typeface="Century Gothic" panose="020B0502020202020204" pitchFamily="34" charset="0"/>
            </a:endParaRPr>
          </a:p>
        </p:txBody>
      </p:sp>
      <p:sp>
        <p:nvSpPr>
          <p:cNvPr id="10" name="CuadroTexto 9">
            <a:extLst>
              <a:ext uri="{FF2B5EF4-FFF2-40B4-BE49-F238E27FC236}">
                <a16:creationId xmlns:a16="http://schemas.microsoft.com/office/drawing/2014/main" id="{53CA60A6-7566-44D4-AE88-10123424377D}"/>
              </a:ext>
            </a:extLst>
          </p:cNvPr>
          <p:cNvSpPr txBox="1"/>
          <p:nvPr/>
        </p:nvSpPr>
        <p:spPr>
          <a:xfrm>
            <a:off x="643981" y="2211154"/>
            <a:ext cx="8827612" cy="523220"/>
          </a:xfrm>
          <a:prstGeom prst="rect">
            <a:avLst/>
          </a:prstGeom>
          <a:noFill/>
        </p:spPr>
        <p:txBody>
          <a:bodyPr wrap="square">
            <a:spAutoFit/>
          </a:bodyPr>
          <a:lstStyle/>
          <a:p>
            <a:pPr marL="342900" indent="-342900" algn="just">
              <a:buFont typeface="+mj-lt"/>
              <a:buAutoNum type="arabicPeriod"/>
            </a:pPr>
            <a:r>
              <a:rPr lang="es-ES" sz="1400" dirty="0">
                <a:latin typeface="Century Gothic" panose="020B0502020202020204" pitchFamily="34" charset="0"/>
              </a:rPr>
              <a:t>Insertar todas la tablas modificadas</a:t>
            </a:r>
          </a:p>
          <a:p>
            <a:pPr marL="342900" indent="-342900" algn="just">
              <a:buFont typeface="+mj-lt"/>
              <a:buAutoNum type="arabicPeriod"/>
            </a:pPr>
            <a:r>
              <a:rPr lang="es-ES" sz="1400" dirty="0">
                <a:latin typeface="Century Gothic" panose="020B0502020202020204" pitchFamily="34" charset="0"/>
              </a:rPr>
              <a:t>Revisar los cambios en la plantilla del PMD </a:t>
            </a:r>
          </a:p>
        </p:txBody>
      </p:sp>
      <p:sp>
        <p:nvSpPr>
          <p:cNvPr id="14" name="CuadroTexto 11">
            <a:extLst>
              <a:ext uri="{FF2B5EF4-FFF2-40B4-BE49-F238E27FC236}">
                <a16:creationId xmlns:a16="http://schemas.microsoft.com/office/drawing/2014/main" id="{95161B6B-4B37-4926-9368-C92A1736EE47}"/>
              </a:ext>
            </a:extLst>
          </p:cNvPr>
          <p:cNvSpPr txBox="1"/>
          <p:nvPr/>
        </p:nvSpPr>
        <p:spPr>
          <a:xfrm>
            <a:off x="643981" y="1781160"/>
            <a:ext cx="3189465" cy="369332"/>
          </a:xfrm>
          <a:prstGeom prst="rect">
            <a:avLst/>
          </a:prstGeom>
          <a:noFill/>
        </p:spPr>
        <p:txBody>
          <a:bodyPr wrap="square">
            <a:spAutoFit/>
          </a:bodyPr>
          <a:lstStyle/>
          <a:p>
            <a:r>
              <a:rPr lang="es-DO" b="1" dirty="0">
                <a:solidFill>
                  <a:srgbClr val="C00000"/>
                </a:solidFill>
              </a:rPr>
              <a:t>SEGUIMIENTO (Tareas)</a:t>
            </a:r>
            <a:endParaRPr lang="es-ES" b="1" dirty="0">
              <a:solidFill>
                <a:srgbClr val="C00000"/>
              </a:solidFill>
            </a:endParaRPr>
          </a:p>
        </p:txBody>
      </p:sp>
      <p:sp>
        <p:nvSpPr>
          <p:cNvPr id="15" name="CuadroTexto 13">
            <a:extLst>
              <a:ext uri="{FF2B5EF4-FFF2-40B4-BE49-F238E27FC236}">
                <a16:creationId xmlns:a16="http://schemas.microsoft.com/office/drawing/2014/main" id="{295E7921-CCC3-4CBF-80F7-518402718CF9}"/>
              </a:ext>
            </a:extLst>
          </p:cNvPr>
          <p:cNvSpPr txBox="1"/>
          <p:nvPr/>
        </p:nvSpPr>
        <p:spPr>
          <a:xfrm>
            <a:off x="479376" y="4323269"/>
            <a:ext cx="2793684" cy="369332"/>
          </a:xfrm>
          <a:prstGeom prst="rect">
            <a:avLst/>
          </a:prstGeom>
          <a:noFill/>
        </p:spPr>
        <p:txBody>
          <a:bodyPr wrap="square" rtlCol="0">
            <a:spAutoFit/>
          </a:bodyPr>
          <a:lstStyle/>
          <a:p>
            <a:r>
              <a:rPr lang="es-ES" b="1" dirty="0">
                <a:solidFill>
                  <a:srgbClr val="C00000"/>
                </a:solidFill>
              </a:rPr>
              <a:t>PRÓXIMOS PASOS </a:t>
            </a:r>
          </a:p>
        </p:txBody>
      </p:sp>
      <p:pic>
        <p:nvPicPr>
          <p:cNvPr id="17" name="グラフィックス 16" descr="チェック マーク 単色塗りつぶし">
            <a:extLst>
              <a:ext uri="{FF2B5EF4-FFF2-40B4-BE49-F238E27FC236}">
                <a16:creationId xmlns:a16="http://schemas.microsoft.com/office/drawing/2014/main" id="{2BD1EA30-78C6-4DDA-A604-601C3BFE8C6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7130" y="898120"/>
            <a:ext cx="209725" cy="209725"/>
          </a:xfrm>
          <a:prstGeom prst="rect">
            <a:avLst/>
          </a:prstGeom>
        </p:spPr>
      </p:pic>
      <p:pic>
        <p:nvPicPr>
          <p:cNvPr id="18" name="グラフィックス 17" descr="チェック マーク 単色塗りつぶし">
            <a:extLst>
              <a:ext uri="{FF2B5EF4-FFF2-40B4-BE49-F238E27FC236}">
                <a16:creationId xmlns:a16="http://schemas.microsoft.com/office/drawing/2014/main" id="{D529D86C-50BF-4FBF-8C07-1AB1C805264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7130" y="1079821"/>
            <a:ext cx="209725" cy="209725"/>
          </a:xfrm>
          <a:prstGeom prst="rect">
            <a:avLst/>
          </a:prstGeom>
        </p:spPr>
      </p:pic>
      <p:pic>
        <p:nvPicPr>
          <p:cNvPr id="19" name="グラフィックス 18" descr="チェック マーク 単色塗りつぶし">
            <a:extLst>
              <a:ext uri="{FF2B5EF4-FFF2-40B4-BE49-F238E27FC236}">
                <a16:creationId xmlns:a16="http://schemas.microsoft.com/office/drawing/2014/main" id="{0320AA36-1656-44BE-A0E6-3BB01CB1561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7130" y="1304552"/>
            <a:ext cx="209725" cy="209725"/>
          </a:xfrm>
          <a:prstGeom prst="rect">
            <a:avLst/>
          </a:prstGeom>
        </p:spPr>
      </p:pic>
      <p:sp>
        <p:nvSpPr>
          <p:cNvPr id="24" name="テキスト ボックス 23">
            <a:extLst>
              <a:ext uri="{FF2B5EF4-FFF2-40B4-BE49-F238E27FC236}">
                <a16:creationId xmlns:a16="http://schemas.microsoft.com/office/drawing/2014/main" id="{A2603715-4334-4487-A8A2-4E14705E0BF1}"/>
              </a:ext>
            </a:extLst>
          </p:cNvPr>
          <p:cNvSpPr txBox="1"/>
          <p:nvPr/>
        </p:nvSpPr>
        <p:spPr>
          <a:xfrm>
            <a:off x="643981" y="621003"/>
            <a:ext cx="9690447" cy="307777"/>
          </a:xfrm>
          <a:prstGeom prst="rect">
            <a:avLst/>
          </a:prstGeom>
          <a:noFill/>
        </p:spPr>
        <p:txBody>
          <a:bodyPr wrap="square" rtlCol="0">
            <a:spAutoFit/>
          </a:bodyPr>
          <a:lstStyle/>
          <a:p>
            <a:pPr algn="just"/>
            <a:r>
              <a:rPr lang="es-DO" sz="1400" b="1" u="sng" dirty="0">
                <a:solidFill>
                  <a:srgbClr val="C00000"/>
                </a:solidFill>
                <a:latin typeface="Gotham" panose="02000504020000020004" pitchFamily="2" charset="0"/>
              </a:rPr>
              <a:t>Avances de este paso:</a:t>
            </a:r>
          </a:p>
        </p:txBody>
      </p:sp>
      <p:sp>
        <p:nvSpPr>
          <p:cNvPr id="25" name="テキスト ボックス 24">
            <a:extLst>
              <a:ext uri="{FF2B5EF4-FFF2-40B4-BE49-F238E27FC236}">
                <a16:creationId xmlns:a16="http://schemas.microsoft.com/office/drawing/2014/main" id="{5701603E-FFA6-4F81-8DA6-B71F1AF9552B}"/>
              </a:ext>
            </a:extLst>
          </p:cNvPr>
          <p:cNvSpPr txBox="1"/>
          <p:nvPr/>
        </p:nvSpPr>
        <p:spPr>
          <a:xfrm>
            <a:off x="931633" y="38029"/>
            <a:ext cx="10654658" cy="584775"/>
          </a:xfrm>
          <a:prstGeom prst="rect">
            <a:avLst/>
          </a:prstGeom>
          <a:noFill/>
        </p:spPr>
        <p:txBody>
          <a:bodyPr wrap="square" rtlCol="0">
            <a:spAutoFit/>
          </a:bodyPr>
          <a:lstStyle/>
          <a:p>
            <a:pPr algn="ctr" rtl="0" fontAlgn="ctr"/>
            <a:r>
              <a:rPr lang="es-ES" sz="1600" b="1" dirty="0">
                <a:latin typeface="Century Gothic" panose="020B0502020202020204" pitchFamily="34" charset="0"/>
                <a:cs typeface="Arial" panose="020B0604020202020204" pitchFamily="34" charset="0"/>
              </a:rPr>
              <a:t>A-PMD03 ACTUALIZACIÓN DE MATRICES DE PROSPECTIVA MUNICIPAL Y LLENADO DE FICHAS DE NUEVAS DEMANDAS COORDINADAS</a:t>
            </a:r>
            <a:endParaRPr lang="es-ES_tradnl" sz="1600" b="1" i="0" u="none" strike="noStrike" dirty="0">
              <a:solidFill>
                <a:srgbClr val="000000"/>
              </a:solidFill>
              <a:effectLst/>
              <a:latin typeface="Century Gothic" panose="020B0502020202020204" pitchFamily="34" charset="0"/>
            </a:endParaRPr>
          </a:p>
        </p:txBody>
      </p:sp>
      <p:sp>
        <p:nvSpPr>
          <p:cNvPr id="29" name="テキスト ボックス 28">
            <a:extLst>
              <a:ext uri="{FF2B5EF4-FFF2-40B4-BE49-F238E27FC236}">
                <a16:creationId xmlns:a16="http://schemas.microsoft.com/office/drawing/2014/main" id="{8D7948AF-E1EA-433B-B520-775FC8E82659}"/>
              </a:ext>
            </a:extLst>
          </p:cNvPr>
          <p:cNvSpPr txBox="1"/>
          <p:nvPr/>
        </p:nvSpPr>
        <p:spPr>
          <a:xfrm>
            <a:off x="9336360" y="4970856"/>
            <a:ext cx="1504751" cy="169277"/>
          </a:xfrm>
          <a:prstGeom prst="rect">
            <a:avLst/>
          </a:prstGeom>
          <a:solidFill>
            <a:schemeClr val="bg1"/>
          </a:solidFill>
          <a:ln>
            <a:solidFill>
              <a:srgbClr val="C00000"/>
            </a:solidFill>
          </a:ln>
        </p:spPr>
        <p:txBody>
          <a:bodyPr wrap="square" lIns="36000" tIns="0" rIns="36000" bIns="0" rtlCol="0">
            <a:spAutoFit/>
          </a:bodyPr>
          <a:lstStyle/>
          <a:p>
            <a:pPr algn="ctr"/>
            <a:r>
              <a:rPr lang="es-DO" sz="1100" b="1" dirty="0">
                <a:latin typeface="Century Gothic" panose="020B0502020202020204" pitchFamily="34" charset="0"/>
              </a:rPr>
              <a:t>Técnico OMPP</a:t>
            </a:r>
          </a:p>
        </p:txBody>
      </p:sp>
      <p:sp>
        <p:nvSpPr>
          <p:cNvPr id="16" name="テキスト ボックス 28">
            <a:extLst>
              <a:ext uri="{FF2B5EF4-FFF2-40B4-BE49-F238E27FC236}">
                <a16:creationId xmlns:a16="http://schemas.microsoft.com/office/drawing/2014/main" id="{BF0CA738-9ED4-4668-A30A-8C74479E8933}"/>
              </a:ext>
            </a:extLst>
          </p:cNvPr>
          <p:cNvSpPr txBox="1"/>
          <p:nvPr/>
        </p:nvSpPr>
        <p:spPr>
          <a:xfrm>
            <a:off x="9336360" y="1962382"/>
            <a:ext cx="1504751" cy="169277"/>
          </a:xfrm>
          <a:prstGeom prst="rect">
            <a:avLst/>
          </a:prstGeom>
          <a:solidFill>
            <a:schemeClr val="bg1"/>
          </a:solidFill>
          <a:ln>
            <a:solidFill>
              <a:srgbClr val="C00000"/>
            </a:solidFill>
          </a:ln>
        </p:spPr>
        <p:txBody>
          <a:bodyPr wrap="square" lIns="36000" tIns="0" rIns="36000" bIns="0" rtlCol="0">
            <a:spAutoFit/>
          </a:bodyPr>
          <a:lstStyle/>
          <a:p>
            <a:pPr algn="ctr"/>
            <a:r>
              <a:rPr lang="es-DO" sz="1100" b="1" dirty="0">
                <a:latin typeface="Century Gothic" panose="020B0502020202020204" pitchFamily="34" charset="0"/>
              </a:rPr>
              <a:t>Técnico OMPP</a:t>
            </a:r>
          </a:p>
        </p:txBody>
      </p:sp>
      <p:pic>
        <p:nvPicPr>
          <p:cNvPr id="20" name="Imagen 19">
            <a:extLst>
              <a:ext uri="{FF2B5EF4-FFF2-40B4-BE49-F238E27FC236}">
                <a16:creationId xmlns:a16="http://schemas.microsoft.com/office/drawing/2014/main" id="{35011B9C-1FC3-4FB8-8BEE-0D1C4A291081}"/>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2027" b="97973" l="3667" r="97889">
                        <a14:foregroundMark x1="7111" y1="15811" x2="6444" y2="45811"/>
                        <a14:foregroundMark x1="24889" y1="55135" x2="95000" y2="45946"/>
                        <a14:foregroundMark x1="95000" y1="45946" x2="95333" y2="45676"/>
                        <a14:foregroundMark x1="64000" y1="56216" x2="61667" y2="98243"/>
                        <a14:foregroundMark x1="91667" y1="14730" x2="96444" y2="24054"/>
                        <a14:foregroundMark x1="90556" y1="29054" x2="95667" y2="64459"/>
                        <a14:foregroundMark x1="95667" y1="64459" x2="95111" y2="65000"/>
                        <a14:foregroundMark x1="84611" y1="37197" x2="83222" y2="43243"/>
                        <a14:foregroundMark x1="92667" y1="32703" x2="97889" y2="65000"/>
                        <a14:foregroundMark x1="93556" y1="32432" x2="93889" y2="40405"/>
                        <a14:foregroundMark x1="53556" y1="2162" x2="53333" y2="18378"/>
                        <a14:foregroundMark x1="56667" y1="3649" x2="58667" y2="18649"/>
                        <a14:foregroundMark x1="58667" y1="18649" x2="58667" y2="18649"/>
                        <a14:foregroundMark x1="4444" y1="19865" x2="5444" y2="43243"/>
                        <a14:foregroundMark x1="5444" y1="43243" x2="3667" y2="45405"/>
                        <a14:foregroundMark x1="15258" y1="53382" x2="12444" y2="58919"/>
                        <a14:foregroundMark x1="16222" y1="51486" x2="15848" y2="52222"/>
                        <a14:foregroundMark x1="12444" y1="58919" x2="12333" y2="62703"/>
                        <a14:foregroundMark x1="94556" y1="31622" x2="96111" y2="50541"/>
                        <a14:foregroundMark x1="94667" y1="30811" x2="97111" y2="51892"/>
                        <a14:foregroundMark x1="16444" y1="49865" x2="15111" y2="59054"/>
                        <a14:foregroundMark x1="85111" y1="32568" x2="84556" y2="43378"/>
                        <a14:foregroundMark x1="85000" y1="33108" x2="85556" y2="41486"/>
                        <a14:backgroundMark x1="17988" y1="55753" x2="18111" y2="56622"/>
                      </a14:backgroundRemoval>
                    </a14:imgEffect>
                  </a14:imgLayer>
                </a14:imgProps>
              </a:ext>
            </a:extLst>
          </a:blip>
          <a:stretch>
            <a:fillRect/>
          </a:stretch>
        </p:blipFill>
        <p:spPr>
          <a:xfrm>
            <a:off x="3215680" y="582822"/>
            <a:ext cx="1490695" cy="1225682"/>
          </a:xfrm>
          <a:prstGeom prst="rect">
            <a:avLst/>
          </a:prstGeom>
        </p:spPr>
      </p:pic>
    </p:spTree>
    <p:extLst>
      <p:ext uri="{BB962C8B-B14F-4D97-AF65-F5344CB8AC3E}">
        <p14:creationId xmlns:p14="http://schemas.microsoft.com/office/powerpoint/2010/main" val="751343702"/>
      </p:ext>
    </p:extLst>
  </p:cSld>
  <p:clrMapOvr>
    <a:masterClrMapping/>
  </p:clrMapOvr>
  <mc:AlternateContent xmlns:mc="http://schemas.openxmlformats.org/markup-compatibility/2006" xmlns:p14="http://schemas.microsoft.com/office/powerpoint/2010/main">
    <mc:Choice Requires="p14">
      <p:transition spd="slow" p14:dur="2000" advTm="194808"/>
    </mc:Choice>
    <mc:Fallback xmlns="">
      <p:transition spd="slow" advTm="194808"/>
    </mc:Fallback>
  </mc:AlternateContent>
  <p:extLst>
    <p:ext uri="{3A86A75C-4F4B-4683-9AE1-C65F6400EC91}">
      <p14:laserTraceLst xmlns:p14="http://schemas.microsoft.com/office/powerpoint/2010/main">
        <p14:tracePtLst>
          <p14:tracePt t="377" x="738188" y="300038"/>
          <p14:tracePt t="480" x="738188" y="312738"/>
          <p14:tracePt t="489" x="738188" y="325438"/>
          <p14:tracePt t="497" x="738188" y="350838"/>
          <p14:tracePt t="505" x="712788" y="400050"/>
          <p14:tracePt t="514" x="712788" y="438150"/>
          <p14:tracePt t="522" x="701675" y="463550"/>
          <p14:tracePt t="531" x="688975" y="487363"/>
          <p14:tracePt t="536" x="688975" y="512763"/>
          <p14:tracePt t="544" x="688975" y="538163"/>
          <p14:tracePt t="552" x="676275" y="550863"/>
          <p14:tracePt t="559" x="663575" y="563563"/>
          <p14:tracePt t="567" x="663575" y="576263"/>
          <p14:tracePt t="583" x="663575" y="588963"/>
          <p14:tracePt t="591" x="663575" y="600075"/>
          <p14:tracePt t="608" x="663575" y="612775"/>
          <p14:tracePt t="616" x="663575" y="625475"/>
          <p14:tracePt t="632" x="663575" y="638175"/>
          <p14:tracePt t="641" x="663575" y="650875"/>
          <p14:tracePt t="655" x="663575" y="663575"/>
          <p14:tracePt t="672" x="663575" y="688975"/>
          <p14:tracePt t="712" x="663575" y="700088"/>
          <p14:tracePt t="719" x="663575" y="712788"/>
          <p14:tracePt t="728" x="663575" y="725488"/>
          <p14:tracePt t="743" x="676275" y="738188"/>
          <p14:tracePt t="759" x="688975" y="750888"/>
          <p14:tracePt t="799" x="701675" y="763588"/>
          <p14:tracePt t="863" x="701675" y="776288"/>
          <p14:tracePt t="903" x="688975" y="776288"/>
          <p14:tracePt t="912" x="676275" y="776288"/>
          <p14:tracePt t="920" x="650875" y="788988"/>
          <p14:tracePt t="927" x="650875" y="801688"/>
          <p14:tracePt t="935" x="638175" y="801688"/>
          <p14:tracePt t="952" x="612775" y="801688"/>
          <p14:tracePt t="968" x="600075" y="801688"/>
          <p14:tracePt t="1512" x="588963" y="801688"/>
          <p14:tracePt t="1527" x="588963" y="788988"/>
          <p14:tracePt t="1535" x="588963" y="750888"/>
          <p14:tracePt t="1543" x="600075" y="712788"/>
          <p14:tracePt t="1552" x="612775" y="663575"/>
          <p14:tracePt t="1559" x="625475" y="638175"/>
          <p14:tracePt t="1567" x="625475" y="600075"/>
          <p14:tracePt t="1575" x="638175" y="563563"/>
          <p14:tracePt t="1584" x="650875" y="538163"/>
          <p14:tracePt t="1591" x="650875" y="512763"/>
          <p14:tracePt t="1599" x="650875" y="500063"/>
          <p14:tracePt t="1610" x="650875" y="487363"/>
          <p14:tracePt t="1620" x="663575" y="463550"/>
          <p14:tracePt t="1634" x="676275" y="450850"/>
          <p14:tracePt t="1639" x="676275" y="438150"/>
          <p14:tracePt t="1647" x="688975" y="438150"/>
          <p14:tracePt t="1655" x="701675" y="412750"/>
          <p14:tracePt t="1663" x="701675" y="387350"/>
          <p14:tracePt t="1673" x="738188" y="374650"/>
          <p14:tracePt t="1679" x="750888" y="350838"/>
          <p14:tracePt t="1687" x="763588" y="325438"/>
          <p14:tracePt t="1696" x="788988" y="312738"/>
          <p14:tracePt t="1703" x="801688" y="300038"/>
          <p14:tracePt t="1719" x="801688" y="287338"/>
          <p14:tracePt t="1727" x="814388" y="274638"/>
          <p14:tracePt t="1735" x="825500" y="274638"/>
          <p14:tracePt t="1777" x="850900" y="274638"/>
          <p14:tracePt t="1793" x="876300" y="274638"/>
          <p14:tracePt t="1808" x="889000" y="274638"/>
          <p14:tracePt t="1824" x="901700" y="274638"/>
          <p14:tracePt t="1832" x="914400" y="274638"/>
          <p14:tracePt t="1874" x="925513" y="274638"/>
          <p14:tracePt t="2007" x="938213" y="274638"/>
          <p14:tracePt t="2025" x="938213" y="287338"/>
          <p14:tracePt t="2064" x="938213" y="312738"/>
          <p14:tracePt t="2105" x="938213" y="338138"/>
          <p14:tracePt t="2240" x="938213" y="350838"/>
          <p14:tracePt t="2256" x="938213" y="363538"/>
          <p14:tracePt t="2264" x="938213" y="374650"/>
          <p14:tracePt t="2280" x="925513" y="387350"/>
          <p14:tracePt t="4272" x="925513" y="400050"/>
          <p14:tracePt t="4280" x="914400" y="412750"/>
          <p14:tracePt t="4287" x="914400" y="450850"/>
          <p14:tracePt t="4295" x="914400" y="476250"/>
          <p14:tracePt t="4304" x="914400" y="512763"/>
          <p14:tracePt t="4312" x="901700" y="538163"/>
          <p14:tracePt t="4320" x="889000" y="576263"/>
          <p14:tracePt t="4327" x="889000" y="612775"/>
          <p14:tracePt t="4336" x="889000" y="638175"/>
          <p14:tracePt t="4344" x="889000" y="663575"/>
          <p14:tracePt t="4351" x="889000" y="676275"/>
          <p14:tracePt t="4359" x="889000" y="700088"/>
          <p14:tracePt t="4367" x="889000" y="712788"/>
          <p14:tracePt t="4375" x="889000" y="738188"/>
          <p14:tracePt t="4385" x="889000" y="763588"/>
          <p14:tracePt t="4391" x="889000" y="788988"/>
          <p14:tracePt t="4400" x="889000" y="801688"/>
          <p14:tracePt t="4415" x="889000" y="825500"/>
          <p14:tracePt t="4432" x="889000" y="850900"/>
          <p14:tracePt t="4441" x="889000" y="863600"/>
          <p14:tracePt t="4447" x="889000" y="876300"/>
          <p14:tracePt t="4456" x="889000" y="889000"/>
          <p14:tracePt t="4463" x="889000" y="912813"/>
          <p14:tracePt t="4472" x="889000" y="925513"/>
          <p14:tracePt t="4480" x="889000" y="938213"/>
          <p14:tracePt t="4495" x="889000" y="950913"/>
          <p14:tracePt t="4591" x="901700" y="963613"/>
          <p14:tracePt t="4607" x="901700" y="989013"/>
          <p14:tracePt t="4624" x="914400" y="1001713"/>
          <p14:tracePt t="4631" x="914400" y="1014413"/>
          <p14:tracePt t="4641" x="914400" y="1025525"/>
          <p14:tracePt t="4649" x="914400" y="1038225"/>
          <p14:tracePt t="4656" x="938213" y="1038225"/>
          <p14:tracePt t="4672" x="938213" y="1050925"/>
          <p14:tracePt t="4848" x="950913" y="1063625"/>
          <p14:tracePt t="4857" x="963613" y="1063625"/>
          <p14:tracePt t="4872" x="976313" y="1063625"/>
          <p14:tracePt t="4895" x="976313" y="1050925"/>
          <p14:tracePt t="4911" x="989013" y="1050925"/>
          <p14:tracePt t="4928" x="989013" y="1038225"/>
          <p14:tracePt t="4952" x="1001713" y="1038225"/>
          <p14:tracePt t="4968" x="1027113" y="1025525"/>
          <p14:tracePt t="4975" x="1027113" y="1014413"/>
          <p14:tracePt t="5000" x="1050925" y="1014413"/>
          <p14:tracePt t="5024" x="1063625" y="1001713"/>
          <p14:tracePt t="11672" x="1076325" y="1001713"/>
          <p14:tracePt t="11680" x="1089025" y="1014413"/>
          <p14:tracePt t="11688" x="1101725" y="1063625"/>
          <p14:tracePt t="11696" x="1101725" y="1101725"/>
          <p14:tracePt t="11704" x="1101725" y="1138238"/>
          <p14:tracePt t="11714" x="1076325" y="1189038"/>
          <p14:tracePt t="11719" x="1063625" y="1214438"/>
          <p14:tracePt t="11728" x="1063625" y="1250950"/>
          <p14:tracePt t="11736" x="1050925" y="1276350"/>
          <p14:tracePt t="11743" x="1050925" y="1314450"/>
          <p14:tracePt t="11752" x="1050925" y="1350963"/>
          <p14:tracePt t="11759" x="1050925" y="1363663"/>
          <p14:tracePt t="12223" x="1050925" y="1350963"/>
          <p14:tracePt t="12232" x="1038225" y="1339850"/>
          <p14:tracePt t="12240" x="1038225" y="1327150"/>
          <p14:tracePt t="12296" x="1038225" y="1314450"/>
          <p14:tracePt t="12352" x="1038225" y="1301750"/>
          <p14:tracePt t="12416" x="1038225" y="1276350"/>
          <p14:tracePt t="12440" x="1038225" y="1263650"/>
          <p14:tracePt t="22921" x="1050925" y="1263650"/>
          <p14:tracePt t="22928" x="1076325" y="1263650"/>
          <p14:tracePt t="22944" x="1076325" y="1289050"/>
          <p14:tracePt t="22951" x="1089025" y="1289050"/>
          <p14:tracePt t="22959" x="1089025" y="1301750"/>
          <p14:tracePt t="22967" x="1089025" y="1314450"/>
          <p14:tracePt t="22975" x="1089025" y="1327150"/>
          <p14:tracePt t="22991" x="1089025" y="1339850"/>
          <p14:tracePt t="23007" x="1089025" y="1350963"/>
          <p14:tracePt t="23016" x="1089025" y="1363663"/>
          <p14:tracePt t="23023" x="1089025" y="1376363"/>
          <p14:tracePt t="23040" x="1101725" y="1389063"/>
          <p14:tracePt t="23064" x="1114425" y="1414463"/>
          <p14:tracePt t="23339" x="1114425" y="1427163"/>
          <p14:tracePt t="23368" x="1101725" y="1427163"/>
          <p14:tracePt t="23376" x="1089025" y="1427163"/>
          <p14:tracePt t="23624" x="1076325" y="1427163"/>
          <p14:tracePt t="30488" x="1063625" y="1439863"/>
          <p14:tracePt t="30504" x="1038225" y="1450975"/>
          <p14:tracePt t="30512" x="1038225" y="1476375"/>
          <p14:tracePt t="30520" x="1001713" y="1501775"/>
          <p14:tracePt t="30528" x="989013" y="1527175"/>
          <p14:tracePt t="30536" x="963613" y="1563688"/>
          <p14:tracePt t="30544" x="914400" y="1589088"/>
          <p14:tracePt t="30552" x="889000" y="1627188"/>
          <p14:tracePt t="30559" x="863600" y="1639888"/>
          <p14:tracePt t="30568" x="863600" y="1652588"/>
          <p14:tracePt t="30575" x="850900" y="1652588"/>
          <p14:tracePt t="30584" x="838200" y="1663700"/>
          <p14:tracePt t="30592" x="825500" y="1676400"/>
          <p14:tracePt t="30599" x="814388" y="1676400"/>
          <p14:tracePt t="30616" x="801688" y="1676400"/>
          <p14:tracePt t="30632" x="788988" y="1689100"/>
          <p14:tracePt t="30647" x="788988" y="1701800"/>
          <p14:tracePt t="30656" x="763588" y="1714500"/>
          <p14:tracePt t="30671" x="763588" y="1727200"/>
          <p14:tracePt t="30679" x="750888" y="1739900"/>
          <p14:tracePt t="30695" x="738188" y="1752600"/>
          <p14:tracePt t="30704" x="725488" y="1752600"/>
          <p14:tracePt t="30720" x="701675" y="1752600"/>
          <p14:tracePt t="30727" x="688975" y="1776413"/>
          <p14:tracePt t="30735" x="676275" y="1776413"/>
          <p14:tracePt t="30743" x="663575" y="1789113"/>
          <p14:tracePt t="30752" x="650875" y="1801813"/>
          <p14:tracePt t="30793" x="638175" y="1814513"/>
          <p14:tracePt t="30856" x="638175" y="1839913"/>
          <p14:tracePt t="30863" x="625475" y="1852613"/>
          <p14:tracePt t="30874" x="625475" y="1865313"/>
          <p14:tracePt t="30879" x="612775" y="1876425"/>
          <p14:tracePt t="30887" x="612775" y="1889125"/>
          <p14:tracePt t="30896" x="612775" y="1901825"/>
          <p14:tracePt t="30906" x="612775" y="1914525"/>
          <p14:tracePt t="30912" x="600075" y="1927225"/>
          <p14:tracePt t="30922" x="600075" y="1939925"/>
          <p14:tracePt t="30929" x="600075" y="1952625"/>
          <p14:tracePt t="30945" x="600075" y="1965325"/>
          <p14:tracePt t="30952" x="600075" y="1978025"/>
          <p14:tracePt t="35498" x="600075" y="2001838"/>
          <p14:tracePt t="35503" x="612775" y="2001838"/>
          <p14:tracePt t="35639" x="638175" y="2001838"/>
          <p14:tracePt t="35656" x="638175" y="2014538"/>
          <p14:tracePt t="35663" x="650875" y="2027238"/>
          <p14:tracePt t="35672" x="650875" y="2039938"/>
          <p14:tracePt t="35680" x="663575" y="2039938"/>
          <p14:tracePt t="35688" x="663575" y="2052638"/>
          <p14:tracePt t="35695" x="676275" y="2052638"/>
          <p14:tracePt t="35704" x="688975" y="2065338"/>
          <p14:tracePt t="35712" x="688975" y="2078038"/>
          <p14:tracePt t="35719" x="701675" y="2078038"/>
          <p14:tracePt t="35727" x="712788" y="2089150"/>
          <p14:tracePt t="35736" x="725488" y="2089150"/>
          <p14:tracePt t="35759" x="738188" y="2101850"/>
          <p14:tracePt t="35776" x="750888" y="2114550"/>
          <p14:tracePt t="35807" x="763588" y="2127250"/>
          <p14:tracePt t="35825" x="763588" y="2139950"/>
          <p14:tracePt t="35856" x="776288" y="2152650"/>
          <p14:tracePt t="35873" x="776288" y="2165350"/>
          <p14:tracePt t="35895" x="788988" y="2165350"/>
          <p14:tracePt t="35911" x="788988" y="2190750"/>
          <p14:tracePt t="35936" x="801688" y="2190750"/>
          <p14:tracePt t="35944" x="801688" y="2201863"/>
          <p14:tracePt t="35952" x="814388" y="2201863"/>
          <p14:tracePt t="35984" x="814388" y="2227263"/>
          <p14:tracePt t="36008" x="814388" y="2239963"/>
          <p14:tracePt t="36016" x="814388" y="2252663"/>
          <p14:tracePt t="36023" x="814388" y="2265363"/>
          <p14:tracePt t="36031" x="825500" y="2278063"/>
          <p14:tracePt t="36048" x="825500" y="2290763"/>
          <p14:tracePt t="36056" x="825500" y="2303463"/>
          <p14:tracePt t="36063" x="825500" y="2314575"/>
          <p14:tracePt t="36079" x="825500" y="2339975"/>
          <p14:tracePt t="44816" x="838200" y="2352675"/>
          <p14:tracePt t="44823" x="850900" y="2352675"/>
          <p14:tracePt t="44855" x="863600" y="2352675"/>
          <p14:tracePt t="44944" x="889000" y="2352675"/>
          <p14:tracePt t="44952" x="901700" y="2352675"/>
          <p14:tracePt t="44959" x="914400" y="2352675"/>
          <p14:tracePt t="44968" x="925513" y="2352675"/>
          <p14:tracePt t="44976" x="938213" y="2352675"/>
          <p14:tracePt t="44984" x="963613" y="2352675"/>
          <p14:tracePt t="44993" x="1014413" y="2352675"/>
          <p14:tracePt t="45000" x="1063625" y="2352675"/>
          <p14:tracePt t="45008" x="1114425" y="2352675"/>
          <p14:tracePt t="45016" x="1176338" y="2352675"/>
          <p14:tracePt t="45023" x="1263650" y="2339975"/>
          <p14:tracePt t="45032" x="1352550" y="2339975"/>
          <p14:tracePt t="45039" x="1414463" y="2339975"/>
          <p14:tracePt t="45047" x="1465263" y="2339975"/>
          <p14:tracePt t="45055" x="1539875" y="2339975"/>
          <p14:tracePt t="45063" x="1601788" y="2339975"/>
          <p14:tracePt t="45073" x="1652588" y="2339975"/>
          <p14:tracePt t="45079" x="1727200" y="2339975"/>
          <p14:tracePt t="45090" x="1790700" y="2339975"/>
          <p14:tracePt t="45095" x="1878013" y="2339975"/>
          <p14:tracePt t="45103" x="1927225" y="2339975"/>
          <p14:tracePt t="45111" x="2014538" y="2339975"/>
          <p14:tracePt t="45120" x="2090738" y="2339975"/>
          <p14:tracePt t="45127" x="2178050" y="2352675"/>
          <p14:tracePt t="45136" x="2278063" y="2365375"/>
          <p14:tracePt t="45143" x="2352675" y="2365375"/>
          <p14:tracePt t="45152" x="2428875" y="2365375"/>
          <p14:tracePt t="45160" x="2490788" y="2378075"/>
          <p14:tracePt t="45167" x="2590800" y="2378075"/>
          <p14:tracePt t="45175" x="2678113" y="2390775"/>
          <p14:tracePt t="45185" x="2790825" y="2414588"/>
          <p14:tracePt t="45192" x="2854325" y="2427288"/>
          <p14:tracePt t="45201" x="2928938" y="2439988"/>
          <p14:tracePt t="45209" x="3016250" y="2439988"/>
          <p14:tracePt t="45216" x="3092450" y="2452688"/>
          <p14:tracePt t="45226" x="3192463" y="2452688"/>
          <p14:tracePt t="45231" x="3279775" y="2452688"/>
          <p14:tracePt t="45240" x="3354388" y="2452688"/>
          <p14:tracePt t="45247" x="3429000" y="2452688"/>
          <p14:tracePt t="45256" x="3517900" y="2465388"/>
          <p14:tracePt t="45263" x="3605213" y="2478088"/>
          <p14:tracePt t="45272" x="3692525" y="2478088"/>
          <p14:tracePt t="45280" x="3756025" y="2490788"/>
          <p14:tracePt t="45289" x="3843338" y="2503488"/>
          <p14:tracePt t="45295" x="3956050" y="2527300"/>
          <p14:tracePt t="45304" x="4005263" y="2540000"/>
          <p14:tracePt t="45311" x="4092575" y="2552700"/>
          <p14:tracePt t="45320" x="4181475" y="2552700"/>
          <p14:tracePt t="45327" x="4281488" y="2552700"/>
          <p14:tracePt t="45336" x="4343400" y="2552700"/>
          <p14:tracePt t="45344" x="4394200" y="2552700"/>
          <p14:tracePt t="45352" x="4468813" y="2552700"/>
          <p14:tracePt t="45360" x="4530725" y="2552700"/>
          <p14:tracePt t="45369" x="4594225" y="2552700"/>
          <p14:tracePt t="45377" x="4668838" y="2552700"/>
          <p14:tracePt t="45385" x="4719638" y="2552700"/>
          <p14:tracePt t="45392" x="4768850" y="2552700"/>
          <p14:tracePt t="45400" x="4819650" y="2552700"/>
          <p14:tracePt t="45407" x="4894263" y="2552700"/>
          <p14:tracePt t="45416" x="4945063" y="2552700"/>
          <p14:tracePt t="45424" x="4981575" y="2552700"/>
          <p14:tracePt t="45432" x="5032375" y="2565400"/>
          <p14:tracePt t="45440" x="5068888" y="2565400"/>
          <p14:tracePt t="45447" x="5106988" y="2565400"/>
          <p14:tracePt t="45456" x="5145088" y="2578100"/>
          <p14:tracePt t="45464" x="5181600" y="2578100"/>
          <p14:tracePt t="45472" x="5219700" y="2578100"/>
          <p14:tracePt t="45479" x="5232400" y="2578100"/>
          <p14:tracePt t="45487" x="5257800" y="2578100"/>
          <p14:tracePt t="45495" x="5257800" y="2590800"/>
          <p14:tracePt t="45503" x="5270500" y="2590800"/>
          <p14:tracePt t="45511" x="5281613" y="2590800"/>
          <p14:tracePt t="45520" x="5307013" y="2590800"/>
          <p14:tracePt t="45527" x="5345113" y="2590800"/>
          <p14:tracePt t="45536" x="5357813" y="2590800"/>
          <p14:tracePt t="45544" x="5383213" y="2590800"/>
          <p14:tracePt t="45552" x="5407025" y="2590800"/>
          <p14:tracePt t="45560" x="5432425" y="2603500"/>
          <p14:tracePt t="45568" x="5445125" y="2603500"/>
          <p14:tracePt t="45575" x="5457825" y="2603500"/>
          <p14:tracePt t="45591" x="5483225" y="2603500"/>
          <p14:tracePt t="45616" x="5495925" y="2603500"/>
          <p14:tracePt t="45623" x="5519738" y="2603500"/>
          <p14:tracePt t="45639" x="5532438" y="2603500"/>
          <p14:tracePt t="45647" x="5545138" y="2603500"/>
          <p14:tracePt t="45656" x="5557838" y="2603500"/>
          <p14:tracePt t="45663" x="5557838" y="2590800"/>
          <p14:tracePt t="45672" x="5583238" y="2578100"/>
          <p14:tracePt t="45807" x="5583238" y="2565400"/>
          <p14:tracePt t="45864" x="5570538" y="2552700"/>
          <p14:tracePt t="45872" x="5557838" y="2540000"/>
          <p14:tracePt t="45903" x="5545138" y="2527300"/>
          <p14:tracePt t="45936" x="5532438" y="2516188"/>
          <p14:tracePt t="45960" x="5519738" y="2503488"/>
          <p14:tracePt t="45984" x="5519738" y="2490788"/>
          <p14:tracePt t="46007" x="5507038" y="2478088"/>
          <p14:tracePt t="51927" x="5507038" y="2465388"/>
          <p14:tracePt t="51936" x="5519738" y="2465388"/>
          <p14:tracePt t="51944" x="5619750" y="2465388"/>
          <p14:tracePt t="51951" x="5745163" y="2465388"/>
          <p14:tracePt t="51960" x="5883275" y="2465388"/>
          <p14:tracePt t="51967" x="6034088" y="2465388"/>
          <p14:tracePt t="51977" x="6183313" y="2465388"/>
          <p14:tracePt t="51985" x="6308725" y="2465388"/>
          <p14:tracePt t="51994" x="6459538" y="2465388"/>
          <p14:tracePt t="52001" x="6584950" y="2465388"/>
          <p14:tracePt t="52009" x="6708775" y="2465388"/>
          <p14:tracePt t="52017" x="6859588" y="2465388"/>
          <p14:tracePt t="52025" x="6959600" y="2465388"/>
          <p14:tracePt t="52031" x="7097713" y="2465388"/>
          <p14:tracePt t="52039" x="7210425" y="2465388"/>
          <p14:tracePt t="52047" x="7310438" y="2465388"/>
          <p14:tracePt t="52056" x="7448550" y="2439988"/>
          <p14:tracePt t="52064" x="7585075" y="2414588"/>
          <p14:tracePt t="52071" x="7735888" y="2365375"/>
          <p14:tracePt t="52079" x="7835900" y="2339975"/>
          <p14:tracePt t="52088" x="7974013" y="2314575"/>
          <p14:tracePt t="52096" x="8099425" y="2290763"/>
          <p14:tracePt t="52106" x="8212138" y="2265363"/>
          <p14:tracePt t="52111" x="8348663" y="2239963"/>
          <p14:tracePt t="52120" x="8486775" y="2178050"/>
          <p14:tracePt t="52128" x="8612188" y="2152650"/>
          <p14:tracePt t="52136" x="8724900" y="2139950"/>
          <p14:tracePt t="52143" x="8824913" y="2139950"/>
          <p14:tracePt t="52151" x="8924925" y="2139950"/>
          <p14:tracePt t="52160" x="9024938" y="2139950"/>
          <p14:tracePt t="52167" x="9099550" y="2139950"/>
          <p14:tracePt t="52175" x="9163050" y="2139950"/>
          <p14:tracePt t="52184" x="9263063" y="2139950"/>
          <p14:tracePt t="52191" x="9350375" y="2139950"/>
          <p14:tracePt t="52200" x="9424988" y="2139950"/>
          <p14:tracePt t="52208" x="9501188" y="2139950"/>
          <p14:tracePt t="52216" x="9588500" y="2127250"/>
          <p14:tracePt t="52223" x="9675813" y="2101850"/>
          <p14:tracePt t="52232" x="9775825" y="2078038"/>
          <p14:tracePt t="52239" x="9839325" y="2052638"/>
          <p14:tracePt t="52248" x="9926638" y="2039938"/>
          <p14:tracePt t="52255" x="9988550" y="2027238"/>
          <p14:tracePt t="52264" x="10026650" y="2014538"/>
          <p14:tracePt t="52272" x="10039350" y="2014538"/>
          <p14:tracePt t="52280" x="10064750" y="2014538"/>
          <p14:tracePt t="52312" x="10075863" y="2014538"/>
          <p14:tracePt t="52319" x="10088563" y="2014538"/>
          <p14:tracePt t="52327" x="10101263" y="2014538"/>
          <p14:tracePt t="52335" x="10101263" y="2027238"/>
          <p14:tracePt t="52344" x="10113963" y="2027238"/>
          <p14:tracePt t="52351" x="10126663" y="2039938"/>
          <p14:tracePt t="52360" x="10126663" y="2052638"/>
          <p14:tracePt t="52367" x="10139363" y="2065338"/>
          <p14:tracePt t="52376" x="10152063" y="2078038"/>
          <p14:tracePt t="52384" x="10152063" y="2101850"/>
          <p14:tracePt t="52391" x="10152063" y="2127250"/>
          <p14:tracePt t="52400" x="10152063" y="2152650"/>
          <p14:tracePt t="52407" x="10152063" y="2190750"/>
          <p14:tracePt t="52416" x="10152063" y="2214563"/>
          <p14:tracePt t="52424" x="10152063" y="2227263"/>
          <p14:tracePt t="52432" x="10139363" y="2252663"/>
          <p14:tracePt t="52440" x="10126663" y="2265363"/>
          <p14:tracePt t="52464" x="10113963" y="2278063"/>
          <p14:tracePt t="52489" x="10101263" y="2278063"/>
          <p14:tracePt t="52496" x="10088563" y="2278063"/>
          <p14:tracePt t="52505" x="10075863" y="2278063"/>
          <p14:tracePt t="52512" x="10064750" y="2278063"/>
          <p14:tracePt t="52519" x="10052050" y="2278063"/>
          <p14:tracePt t="52527" x="10026650" y="2278063"/>
          <p14:tracePt t="52536" x="10001250" y="2278063"/>
          <p14:tracePt t="52543" x="9963150" y="2278063"/>
          <p14:tracePt t="52551" x="9939338" y="2278063"/>
          <p14:tracePt t="52560" x="9913938" y="2278063"/>
          <p14:tracePt t="52568" x="9901238" y="2278063"/>
          <p14:tracePt t="52576" x="9888538" y="2278063"/>
          <p14:tracePt t="52584" x="9875838" y="2278063"/>
          <p14:tracePt t="52607" x="9863138" y="2278063"/>
          <p14:tracePt t="52704" x="9852025" y="2278063"/>
          <p14:tracePt t="52720" x="9839325" y="2278063"/>
          <p14:tracePt t="52767" x="9826625" y="2278063"/>
          <p14:tracePt t="52832" x="9813925" y="2278063"/>
          <p14:tracePt t="52945" x="9788525" y="2290763"/>
          <p14:tracePt t="53040" x="9775825" y="2290763"/>
          <p14:tracePt t="53104" x="9775825" y="2303463"/>
          <p14:tracePt t="53121" x="9763125" y="2303463"/>
          <p14:tracePt t="53200" x="9750425" y="2314575"/>
          <p14:tracePt t="53512" x="9763125" y="2314575"/>
          <p14:tracePt t="53520" x="9763125" y="2327275"/>
          <p14:tracePt t="53551" x="9775825" y="2339975"/>
          <p14:tracePt t="53737" x="9763125" y="2339975"/>
          <p14:tracePt t="54169" x="9750425" y="2339975"/>
          <p14:tracePt t="55136" x="9763125" y="2339975"/>
          <p14:tracePt t="55153" x="9750425" y="2339975"/>
          <p14:tracePt t="55161" x="9739313" y="2339975"/>
          <p14:tracePt t="55176" x="9726613" y="2339975"/>
          <p14:tracePt t="55200" x="9701213" y="2339975"/>
          <p14:tracePt t="55216" x="9688513" y="2339975"/>
          <p14:tracePt t="55223" x="9675813" y="2339975"/>
          <p14:tracePt t="55231" x="9663113" y="2339975"/>
          <p14:tracePt t="55239" x="9650413" y="2339975"/>
          <p14:tracePt t="55249" x="9613900" y="2339975"/>
          <p14:tracePt t="55255" x="9575800" y="2339975"/>
          <p14:tracePt t="55264" x="9525000" y="2339975"/>
          <p14:tracePt t="55272" x="9488488" y="2339975"/>
          <p14:tracePt t="55279" x="9424988" y="2339975"/>
          <p14:tracePt t="55289" x="9337675" y="2327275"/>
          <p14:tracePt t="55295" x="9263063" y="2314575"/>
          <p14:tracePt t="55304" x="9175750" y="2314575"/>
          <p14:tracePt t="55312" x="9075738" y="2314575"/>
          <p14:tracePt t="55320" x="8986838" y="2303463"/>
          <p14:tracePt t="55327" x="8850313" y="2303463"/>
          <p14:tracePt t="55335" x="8737600" y="2303463"/>
          <p14:tracePt t="55344" x="8624888" y="2303463"/>
          <p14:tracePt t="55352" x="8486775" y="2303463"/>
          <p14:tracePt t="55360" x="8324850" y="2303463"/>
          <p14:tracePt t="55367" x="8161338" y="2303463"/>
          <p14:tracePt t="55375" x="7986713" y="2303463"/>
          <p14:tracePt t="55383" x="7835900" y="2303463"/>
          <p14:tracePt t="55393" x="7673975" y="2303463"/>
          <p14:tracePt t="55402" x="7497763" y="2303463"/>
          <p14:tracePt t="55409" x="7310438" y="2303463"/>
          <p14:tracePt t="55418" x="7159625" y="2303463"/>
          <p14:tracePt t="55426" x="6997700" y="2303463"/>
          <p14:tracePt t="55436" x="6846888" y="2303463"/>
          <p14:tracePt t="55441" x="6734175" y="2303463"/>
          <p14:tracePt t="55448" x="6596063" y="2303463"/>
          <p14:tracePt t="55455" x="6472238" y="2303463"/>
          <p14:tracePt t="55465" x="6334125" y="2303463"/>
          <p14:tracePt t="55472" x="6196013" y="2303463"/>
          <p14:tracePt t="55481" x="6045200" y="2303463"/>
          <p14:tracePt t="55489" x="5932488" y="2303463"/>
          <p14:tracePt t="55495" x="5783263" y="2303463"/>
          <p14:tracePt t="55503" x="5619750" y="2303463"/>
          <p14:tracePt t="55512" x="5457825" y="2303463"/>
          <p14:tracePt t="55519" x="5307013" y="2303463"/>
          <p14:tracePt t="55527" x="5170488" y="2303463"/>
          <p14:tracePt t="55535" x="5057775" y="2303463"/>
          <p14:tracePt t="55544" x="4932363" y="2303463"/>
          <p14:tracePt t="55551" x="4832350" y="2303463"/>
          <p14:tracePt t="55560" x="4781550" y="2314575"/>
          <p14:tracePt t="55567" x="4732338" y="2314575"/>
          <p14:tracePt t="55575" x="4681538" y="2314575"/>
          <p14:tracePt t="55583" x="4630738" y="2314575"/>
          <p14:tracePt t="55592" x="4568825" y="2314575"/>
          <p14:tracePt t="55599" x="4506913" y="2314575"/>
          <p14:tracePt t="55607" x="4418013" y="2314575"/>
          <p14:tracePt t="55616" x="4318000" y="2314575"/>
          <p14:tracePt t="55623" x="4205288" y="2314575"/>
          <p14:tracePt t="55631" x="4092575" y="2314575"/>
          <p14:tracePt t="55639" x="3956050" y="2314575"/>
          <p14:tracePt t="55647" x="3817938" y="2327275"/>
          <p14:tracePt t="55656" x="3705225" y="2339975"/>
          <p14:tracePt t="55663" x="3592513" y="2365375"/>
          <p14:tracePt t="55671" x="3492500" y="2390775"/>
          <p14:tracePt t="55680" x="3405188" y="2390775"/>
          <p14:tracePt t="55688" x="3341688" y="2390775"/>
          <p14:tracePt t="55696" x="3292475" y="2390775"/>
          <p14:tracePt t="55703" x="3228975" y="2390775"/>
          <p14:tracePt t="55711" x="3116263" y="2390775"/>
          <p14:tracePt t="55720" x="3028950" y="2414588"/>
          <p14:tracePt t="55729" x="2928938" y="2439988"/>
          <p14:tracePt t="55737" x="2841625" y="2465388"/>
          <p14:tracePt t="55745" x="2754313" y="2478088"/>
          <p14:tracePt t="55753" x="2667000" y="2503488"/>
          <p14:tracePt t="55762" x="2603500" y="2516188"/>
          <p14:tracePt t="55768" x="2528888" y="2540000"/>
          <p14:tracePt t="55776" x="2452688" y="2552700"/>
          <p14:tracePt t="55783" x="2365375" y="2578100"/>
          <p14:tracePt t="55791" x="2265363" y="2590800"/>
          <p14:tracePt t="55800" x="2165350" y="2627313"/>
          <p14:tracePt t="55807" x="2039938" y="2640013"/>
          <p14:tracePt t="55816" x="1927225" y="2665413"/>
          <p14:tracePt t="55823" x="1801813" y="2716213"/>
          <p14:tracePt t="55832" x="1701800" y="2752725"/>
          <p14:tracePt t="55839" x="1577975" y="2778125"/>
          <p14:tracePt t="55847" x="1476375" y="2790825"/>
          <p14:tracePt t="55856" x="1389063" y="2828925"/>
          <p14:tracePt t="55865" x="1301750" y="2840038"/>
          <p14:tracePt t="55875" x="1227138" y="2852738"/>
          <p14:tracePt t="55882" x="1176338" y="2865438"/>
          <p14:tracePt t="55892" x="1150938" y="2865438"/>
          <p14:tracePt t="55896" x="1127125" y="2878138"/>
          <p14:tracePt t="55907" x="1101725" y="2878138"/>
          <p14:tracePt t="55911" x="1076325" y="2878138"/>
          <p14:tracePt t="55919" x="1063625" y="2878138"/>
          <p14:tracePt t="55927" x="1050925" y="2878138"/>
          <p14:tracePt t="55935" x="1038225" y="2878138"/>
          <p14:tracePt t="55944" x="1027113" y="2878138"/>
          <p14:tracePt t="55952" x="1014413" y="2878138"/>
          <p14:tracePt t="55959" x="1001713" y="2878138"/>
          <p14:tracePt t="55967" x="989013" y="2878138"/>
          <p14:tracePt t="55976" x="976313" y="2878138"/>
          <p14:tracePt t="55991" x="950913" y="2878138"/>
          <p14:tracePt t="56000" x="925513" y="2878138"/>
          <p14:tracePt t="56007" x="914400" y="2878138"/>
          <p14:tracePt t="56016" x="901700" y="2878138"/>
          <p14:tracePt t="56023" x="889000" y="2878138"/>
          <p14:tracePt t="56032" x="876300" y="2878138"/>
          <p14:tracePt t="56039" x="850900" y="2878138"/>
          <p14:tracePt t="56047" x="838200" y="2878138"/>
          <p14:tracePt t="56055" x="825500" y="2878138"/>
          <p14:tracePt t="56064" x="814388" y="2878138"/>
          <p14:tracePt t="56072" x="801688" y="2865438"/>
          <p14:tracePt t="56080" x="801688" y="2852738"/>
          <p14:tracePt t="56096" x="776288" y="2840038"/>
          <p14:tracePt t="56111" x="776288" y="2828925"/>
          <p14:tracePt t="56200" x="776288" y="2816225"/>
          <p14:tracePt t="56207" x="763588" y="2803525"/>
          <p14:tracePt t="56223" x="763588" y="2790825"/>
          <p14:tracePt t="56231" x="750888" y="2778125"/>
          <p14:tracePt t="56239" x="750888" y="2752725"/>
          <p14:tracePt t="56264" x="750888" y="2740025"/>
          <p14:tracePt t="56280" x="750888" y="2728913"/>
          <p14:tracePt t="56288" x="750888" y="2716213"/>
          <p14:tracePt t="56441" x="738188" y="2716213"/>
          <p14:tracePt t="60784" x="750888" y="2703513"/>
          <p14:tracePt t="60792" x="763588" y="2690813"/>
          <p14:tracePt t="60800" x="776288" y="2690813"/>
          <p14:tracePt t="60807" x="838200" y="2678113"/>
          <p14:tracePt t="60816" x="989013" y="2678113"/>
          <p14:tracePt t="60825" x="1127125" y="2678113"/>
          <p14:tracePt t="60831" x="1314450" y="2678113"/>
          <p14:tracePt t="60839" x="1539875" y="2678113"/>
          <p14:tracePt t="60847" x="1814513" y="2678113"/>
          <p14:tracePt t="60855" x="2078038" y="2678113"/>
          <p14:tracePt t="60864" x="2428875" y="2678113"/>
          <p14:tracePt t="60872" x="2703513" y="2678113"/>
          <p14:tracePt t="60889" x="3241675" y="2678113"/>
          <p14:tracePt t="60895" x="3530600" y="2678113"/>
          <p14:tracePt t="60903" x="3779838" y="2703513"/>
          <p14:tracePt t="60911" x="3956050" y="2703513"/>
          <p14:tracePt t="60922" x="4143375" y="2716213"/>
          <p14:tracePt t="60930" x="4305300" y="2740025"/>
          <p14:tracePt t="60938" x="4481513" y="2765425"/>
          <p14:tracePt t="60945" x="4656138" y="2778125"/>
          <p14:tracePt t="60952" x="4832350" y="2790825"/>
          <p14:tracePt t="60959" x="4968875" y="2790825"/>
          <p14:tracePt t="60967" x="5145088" y="2790825"/>
          <p14:tracePt t="60976" x="5307013" y="2790825"/>
          <p14:tracePt t="60984" x="5457825" y="2790825"/>
          <p14:tracePt t="60991" x="5619750" y="2790825"/>
          <p14:tracePt t="61000" x="5770563" y="2790825"/>
          <p14:tracePt t="61007" x="5883275" y="2790825"/>
          <p14:tracePt t="61015" x="6008688" y="2790825"/>
          <p14:tracePt t="61024" x="6121400" y="2790825"/>
          <p14:tracePt t="61032" x="6221413" y="2790825"/>
          <p14:tracePt t="61040" x="6334125" y="2790825"/>
          <p14:tracePt t="61048" x="6434138" y="2790825"/>
          <p14:tracePt t="61056" x="6521450" y="2790825"/>
          <p14:tracePt t="61065" x="6621463" y="2790825"/>
          <p14:tracePt t="61075" x="6721475" y="2790825"/>
          <p14:tracePt t="61080" x="6821488" y="2790825"/>
          <p14:tracePt t="61089" x="6921500" y="2790825"/>
          <p14:tracePt t="61096" x="7021513" y="2790825"/>
          <p14:tracePt t="61104" x="7123113" y="2790825"/>
          <p14:tracePt t="61112" x="7223125" y="2790825"/>
          <p14:tracePt t="61120" x="7310438" y="2790825"/>
          <p14:tracePt t="61128" x="7410450" y="2790825"/>
          <p14:tracePt t="61135" x="7472363" y="2790825"/>
          <p14:tracePt t="61143" x="7510463" y="2790825"/>
          <p14:tracePt t="61152" x="7548563" y="2790825"/>
          <p14:tracePt t="61160" x="7572375" y="2790825"/>
          <p14:tracePt t="61167" x="7585075" y="2790825"/>
          <p14:tracePt t="61176" x="7597775" y="2790825"/>
          <p14:tracePt t="61184" x="7623175" y="2790825"/>
          <p14:tracePt t="61361" x="7635875" y="2790825"/>
          <p14:tracePt t="61377" x="7623175" y="2790825"/>
          <p14:tracePt t="61392" x="7610475" y="2790825"/>
          <p14:tracePt t="61400" x="7597775" y="2790825"/>
          <p14:tracePt t="61407" x="7585075" y="2790825"/>
          <p14:tracePt t="61415" x="7572375" y="2765425"/>
          <p14:tracePt t="61423" x="7561263" y="2752725"/>
          <p14:tracePt t="61432" x="7535863" y="2752725"/>
          <p14:tracePt t="61439" x="7523163" y="2740025"/>
          <p14:tracePt t="61447" x="7510463" y="2728913"/>
          <p14:tracePt t="61455" x="7485063" y="2728913"/>
          <p14:tracePt t="61463" x="7472363" y="2728913"/>
          <p14:tracePt t="61481" x="7459663" y="2728913"/>
          <p14:tracePt t="61507" x="7448550" y="2728913"/>
          <p14:tracePt t="61537" x="7435850" y="2728913"/>
          <p14:tracePt t="61553" x="7423150" y="2728913"/>
          <p14:tracePt t="61567" x="7410450" y="2728913"/>
          <p14:tracePt t="61600" x="7385050" y="2728913"/>
          <p14:tracePt t="61624" x="7385050" y="2716213"/>
          <p14:tracePt t="66699" x="7423150" y="2703513"/>
          <p14:tracePt t="66707" x="7497763" y="2690813"/>
          <p14:tracePt t="66713" x="7561263" y="2690813"/>
          <p14:tracePt t="66721" x="7635875" y="2678113"/>
          <p14:tracePt t="66727" x="7723188" y="2665413"/>
          <p14:tracePt t="66736" x="7823200" y="2665413"/>
          <p14:tracePt t="66744" x="7874000" y="2665413"/>
          <p14:tracePt t="66752" x="7935913" y="2665413"/>
          <p14:tracePt t="66760" x="8023225" y="2665413"/>
          <p14:tracePt t="66767" x="8123238" y="2665413"/>
          <p14:tracePt t="66775" x="8223250" y="2665413"/>
          <p14:tracePt t="66783" x="8312150" y="2665413"/>
          <p14:tracePt t="66791" x="8399463" y="2665413"/>
          <p14:tracePt t="66799" x="8486775" y="2665413"/>
          <p14:tracePt t="66807" x="8586788" y="2665413"/>
          <p14:tracePt t="66817" x="8686800" y="2640013"/>
          <p14:tracePt t="66825" x="8774113" y="2616200"/>
          <p14:tracePt t="66833" x="8837613" y="2616200"/>
          <p14:tracePt t="66842" x="8899525" y="2603500"/>
          <p14:tracePt t="66848" x="8950325" y="2578100"/>
          <p14:tracePt t="66855" x="8986838" y="2578100"/>
          <p14:tracePt t="66864" x="9037638" y="2565400"/>
          <p14:tracePt t="66873" x="9099550" y="2552700"/>
          <p14:tracePt t="66882" x="9137650" y="2552700"/>
          <p14:tracePt t="66892" x="9175750" y="2552700"/>
          <p14:tracePt t="66896" x="9212263" y="2552700"/>
          <p14:tracePt t="66906" x="9237663" y="2552700"/>
          <p14:tracePt t="66911" x="9263063" y="2552700"/>
          <p14:tracePt t="66919" x="9275763" y="2552700"/>
          <p14:tracePt t="66968" x="9301163" y="2552700"/>
          <p14:tracePt t="67008" x="9312275" y="2552700"/>
          <p14:tracePt t="67015" x="9324975" y="2552700"/>
          <p14:tracePt t="67024" x="9337675" y="2578100"/>
          <p14:tracePt t="67039" x="9350375" y="2590800"/>
          <p14:tracePt t="67056" x="9363075" y="2603500"/>
          <p14:tracePt t="67071" x="9363075" y="2616200"/>
          <p14:tracePt t="67080" x="9363075" y="2627313"/>
          <p14:tracePt t="67088" x="9363075" y="2640013"/>
          <p14:tracePt t="67096" x="9375775" y="2652713"/>
          <p14:tracePt t="67105" x="9388475" y="2665413"/>
          <p14:tracePt t="67119" x="9388475" y="2678113"/>
          <p14:tracePt t="67127" x="9413875" y="2690813"/>
          <p14:tracePt t="67176" x="9413875" y="2703513"/>
          <p14:tracePt t="67203" x="9424988" y="2728913"/>
          <p14:tracePt t="67233" x="9437688" y="2740025"/>
          <p14:tracePt t="67242" x="9450388" y="2740025"/>
          <p14:tracePt t="67249" x="9450388" y="2752725"/>
          <p14:tracePt t="67271" x="9463088" y="2752725"/>
          <p14:tracePt t="67280" x="9475788" y="2752725"/>
          <p14:tracePt t="67289" x="9475788" y="2765425"/>
          <p14:tracePt t="67296" x="9488488" y="2765425"/>
          <p14:tracePt t="67305" x="9501188" y="2765425"/>
          <p14:tracePt t="67319" x="9513888" y="2778125"/>
          <p14:tracePt t="67336" x="9525000" y="2790825"/>
          <p14:tracePt t="67464" x="9537700" y="2790825"/>
          <p14:tracePt t="71264" x="9525000" y="2790825"/>
          <p14:tracePt t="71271" x="9488488" y="2790825"/>
          <p14:tracePt t="71279" x="9424988" y="2790825"/>
          <p14:tracePt t="71287" x="9363075" y="2790825"/>
          <p14:tracePt t="71296" x="9312275" y="2790825"/>
          <p14:tracePt t="71305" x="9224963" y="2790825"/>
          <p14:tracePt t="71312" x="9099550" y="2790825"/>
          <p14:tracePt t="71319" x="8963025" y="2790825"/>
          <p14:tracePt t="71327" x="8863013" y="2790825"/>
          <p14:tracePt t="71335" x="8774113" y="2790825"/>
          <p14:tracePt t="71343" x="8674100" y="2790825"/>
          <p14:tracePt t="71351" x="8574088" y="2790825"/>
          <p14:tracePt t="71360" x="8486775" y="2778125"/>
          <p14:tracePt t="71367" x="8412163" y="2752725"/>
          <p14:tracePt t="71376" x="8348663" y="2752725"/>
          <p14:tracePt t="71384" x="8261350" y="2752725"/>
          <p14:tracePt t="71391" x="8161338" y="2752725"/>
          <p14:tracePt t="71400" x="8099425" y="2752725"/>
          <p14:tracePt t="71407" x="8023225" y="2752725"/>
          <p14:tracePt t="71416" x="7961313" y="2752725"/>
          <p14:tracePt t="71423" x="7874000" y="2740025"/>
          <p14:tracePt t="71432" x="7785100" y="2728913"/>
          <p14:tracePt t="71439" x="7723188" y="2728913"/>
          <p14:tracePt t="71447" x="7635875" y="2728913"/>
          <p14:tracePt t="71455" x="7548563" y="2716213"/>
          <p14:tracePt t="71464" x="7410450" y="2703513"/>
          <p14:tracePt t="71472" x="7310438" y="2690813"/>
          <p14:tracePt t="71480" x="7185025" y="2690813"/>
          <p14:tracePt t="71488" x="7046913" y="2690813"/>
          <p14:tracePt t="71496" x="6897688" y="2690813"/>
          <p14:tracePt t="71505" x="6746875" y="2690813"/>
          <p14:tracePt t="71511" x="6608763" y="2690813"/>
          <p14:tracePt t="71521" x="6496050" y="2690813"/>
          <p14:tracePt t="71528" x="6383338" y="2690813"/>
          <p14:tracePt t="71537" x="6259513" y="2690813"/>
          <p14:tracePt t="71543" x="6134100" y="2690813"/>
          <p14:tracePt t="71552" x="5945188" y="2678113"/>
          <p14:tracePt t="71560" x="5783263" y="2678113"/>
          <p14:tracePt t="71568" x="5595938" y="2678113"/>
          <p14:tracePt t="71576" x="5394325" y="2678113"/>
          <p14:tracePt t="71584" x="5219700" y="2665413"/>
          <p14:tracePt t="71592" x="5006975" y="2627313"/>
          <p14:tracePt t="71600" x="4806950" y="2603500"/>
          <p14:tracePt t="71607" x="4606925" y="2552700"/>
          <p14:tracePt t="71616" x="4406900" y="2516188"/>
          <p14:tracePt t="71623" x="4268788" y="2452688"/>
          <p14:tracePt t="71632" x="4117975" y="2414588"/>
          <p14:tracePt t="71639" x="3956050" y="2414588"/>
          <p14:tracePt t="71647" x="3817938" y="2403475"/>
          <p14:tracePt t="71655" x="3654425" y="2365375"/>
          <p14:tracePt t="71664" x="3467100" y="2365375"/>
          <p14:tracePt t="71671" x="3292475" y="2365375"/>
          <p14:tracePt t="71679" x="3103563" y="2390775"/>
          <p14:tracePt t="71688" x="2928938" y="2403475"/>
          <p14:tracePt t="71696" x="2803525" y="2414588"/>
          <p14:tracePt t="71705" x="2667000" y="2414588"/>
          <p14:tracePt t="71712" x="2554288" y="2414588"/>
          <p14:tracePt t="71722" x="2465388" y="2414588"/>
          <p14:tracePt t="71727" x="2403475" y="2414588"/>
          <p14:tracePt t="71737" x="2328863" y="2414588"/>
          <p14:tracePt t="71743" x="2265363" y="2414588"/>
          <p14:tracePt t="71752" x="2216150" y="2414588"/>
          <p14:tracePt t="71759" x="2152650" y="2414588"/>
          <p14:tracePt t="71768" x="2127250" y="2414588"/>
          <p14:tracePt t="71776" x="2090738" y="2414588"/>
          <p14:tracePt t="71784" x="2039938" y="2427288"/>
          <p14:tracePt t="71792" x="2014538" y="2427288"/>
          <p14:tracePt t="71800" x="1990725" y="2427288"/>
          <p14:tracePt t="71808" x="1978025" y="2439988"/>
          <p14:tracePt t="71816" x="1952625" y="2439988"/>
          <p14:tracePt t="71825" x="1927225" y="2439988"/>
          <p14:tracePt t="71832" x="1903413" y="2452688"/>
          <p14:tracePt t="71840" x="1878013" y="2452688"/>
          <p14:tracePt t="71848" x="1865313" y="2465388"/>
          <p14:tracePt t="71855" x="1814513" y="2478088"/>
          <p14:tracePt t="71864" x="1778000" y="2490788"/>
          <p14:tracePt t="71871" x="1714500" y="2516188"/>
          <p14:tracePt t="71879" x="1639888" y="2540000"/>
          <p14:tracePt t="71888" x="1577975" y="2565400"/>
          <p14:tracePt t="71895" x="1539875" y="2590800"/>
          <p14:tracePt t="71904" x="1465263" y="2627313"/>
          <p14:tracePt t="71912" x="1401763" y="2652713"/>
          <p14:tracePt t="71921" x="1363663" y="2678113"/>
          <p14:tracePt t="71940" x="1252538" y="2690813"/>
          <p14:tracePt t="71946" x="1227138" y="2716213"/>
          <p14:tracePt t="71953" x="1201738" y="2716213"/>
          <p14:tracePt t="71960" x="1176338" y="2728913"/>
          <p14:tracePt t="71967" x="1150938" y="2728913"/>
          <p14:tracePt t="71976" x="1150938" y="2740025"/>
          <p14:tracePt t="71984" x="1127125" y="2740025"/>
          <p14:tracePt t="71991" x="1089025" y="2778125"/>
          <p14:tracePt t="72000" x="1050925" y="2790825"/>
          <p14:tracePt t="72007" x="1027113" y="2803525"/>
          <p14:tracePt t="72015" x="1001713" y="2828925"/>
          <p14:tracePt t="72023" x="976313" y="2840038"/>
          <p14:tracePt t="72032" x="938213" y="2865438"/>
          <p14:tracePt t="72039" x="914400" y="2878138"/>
          <p14:tracePt t="72047" x="901700" y="2890838"/>
          <p14:tracePt t="72055" x="889000" y="2890838"/>
          <p14:tracePt t="72063" x="876300" y="2903538"/>
          <p14:tracePt t="72071" x="863600" y="2903538"/>
          <p14:tracePt t="72079" x="838200" y="2916238"/>
          <p14:tracePt t="72087" x="825500" y="2916238"/>
          <p14:tracePt t="72104" x="814388" y="2928938"/>
          <p14:tracePt t="72111" x="801688" y="2941638"/>
          <p14:tracePt t="72127" x="788988" y="2941638"/>
          <p14:tracePt t="80824" x="801688" y="2941638"/>
          <p14:tracePt t="80832" x="838200" y="2941638"/>
          <p14:tracePt t="80839" x="863600" y="2941638"/>
          <p14:tracePt t="80848" x="938213" y="2928938"/>
          <p14:tracePt t="80855" x="1014413" y="2928938"/>
          <p14:tracePt t="80863" x="1076325" y="2928938"/>
          <p14:tracePt t="80871" x="1139825" y="2928938"/>
          <p14:tracePt t="80879" x="1227138" y="2928938"/>
          <p14:tracePt t="80887" x="1314450" y="2928938"/>
          <p14:tracePt t="80905" x="1465263" y="2928938"/>
          <p14:tracePt t="80914" x="1527175" y="2928938"/>
          <p14:tracePt t="80924" x="1601788" y="2928938"/>
          <p14:tracePt t="80929" x="1677988" y="2941638"/>
          <p14:tracePt t="80940" x="1727200" y="2952750"/>
          <p14:tracePt t="80947" x="1778000" y="2965450"/>
          <p14:tracePt t="80952" x="1814513" y="2965450"/>
          <p14:tracePt t="80960" x="1852613" y="2965450"/>
          <p14:tracePt t="80968" x="1927225" y="2990850"/>
          <p14:tracePt t="80976" x="2014538" y="3003550"/>
          <p14:tracePt t="80984" x="2090738" y="3028950"/>
          <p14:tracePt t="80993" x="2178050" y="3028950"/>
          <p14:tracePt t="80999" x="2239963" y="3028950"/>
          <p14:tracePt t="81007" x="2328863" y="3028950"/>
          <p14:tracePt t="81015" x="2428875" y="3028950"/>
          <p14:tracePt t="81023" x="2528888" y="3028950"/>
          <p14:tracePt t="81031" x="2603500" y="3028950"/>
          <p14:tracePt t="81039" x="2728913" y="3028950"/>
          <p14:tracePt t="81047" x="2841625" y="3028950"/>
          <p14:tracePt t="81055" x="2954338" y="3028950"/>
          <p14:tracePt t="81064" x="3079750" y="3028950"/>
          <p14:tracePt t="81071" x="3205163" y="3028950"/>
          <p14:tracePt t="81080" x="3341688" y="3028950"/>
          <p14:tracePt t="81087" x="3479800" y="3028950"/>
          <p14:tracePt t="81095" x="3605213" y="3028950"/>
          <p14:tracePt t="81104" x="3730625" y="3028950"/>
          <p14:tracePt t="81112" x="3843338" y="3028950"/>
          <p14:tracePt t="81121" x="3956050" y="3028950"/>
          <p14:tracePt t="81127" x="4068763" y="3028950"/>
          <p14:tracePt t="81135" x="4143375" y="3041650"/>
          <p14:tracePt t="81144" x="4230688" y="3065463"/>
          <p14:tracePt t="81151" x="4318000" y="3078163"/>
          <p14:tracePt t="81159" x="4406900" y="3103563"/>
          <p14:tracePt t="81167" x="4481513" y="3116263"/>
          <p14:tracePt t="81177" x="4556125" y="3128963"/>
          <p14:tracePt t="81185" x="4619625" y="3141663"/>
          <p14:tracePt t="81194" x="4668838" y="3154363"/>
          <p14:tracePt t="81201" x="4719638" y="3165475"/>
          <p14:tracePt t="81211" x="4756150" y="3165475"/>
          <p14:tracePt t="81216" x="4781550" y="3178175"/>
          <p14:tracePt t="81224" x="4806950" y="3203575"/>
          <p14:tracePt t="81231" x="4832350" y="3203575"/>
          <p14:tracePt t="81240" x="4868863" y="3203575"/>
          <p14:tracePt t="81248" x="4906963" y="3216275"/>
          <p14:tracePt t="81256" x="4932363" y="3228975"/>
          <p14:tracePt t="81264" x="4956175" y="3228975"/>
          <p14:tracePt t="81272" x="4981575" y="3228975"/>
          <p14:tracePt t="81279" x="4994275" y="3241675"/>
          <p14:tracePt t="81287" x="5032375" y="3241675"/>
          <p14:tracePt t="81296" x="5045075" y="3241675"/>
          <p14:tracePt t="81312" x="5045075" y="3254375"/>
          <p14:tracePt t="81327" x="5068888" y="3254375"/>
          <p14:tracePt t="81351" x="5081588" y="3254375"/>
          <p14:tracePt t="81360" x="5094288" y="3254375"/>
          <p14:tracePt t="81367" x="5119688" y="3267075"/>
          <p14:tracePt t="81376" x="5132388" y="3267075"/>
          <p14:tracePt t="81384" x="5145088" y="3267075"/>
          <p14:tracePt t="81392" x="5157788" y="3267075"/>
          <p14:tracePt t="81408" x="5181600" y="3267075"/>
          <p14:tracePt t="81416" x="5194300" y="3267075"/>
          <p14:tracePt t="81423" x="5207000" y="3254375"/>
          <p14:tracePt t="81432" x="5232400" y="3254375"/>
          <p14:tracePt t="81456" x="5245100" y="3254375"/>
          <p14:tracePt t="81464" x="5257800" y="3241675"/>
          <p14:tracePt t="81471" x="5270500" y="3228975"/>
          <p14:tracePt t="81480" x="5281613" y="3228975"/>
          <p14:tracePt t="81487" x="5294313" y="3203575"/>
          <p14:tracePt t="81495" x="5307013" y="3203575"/>
          <p14:tracePt t="81504" x="5307013" y="3190875"/>
          <p14:tracePt t="81512" x="5332413" y="3178175"/>
          <p14:tracePt t="81521" x="5357813" y="3165475"/>
          <p14:tracePt t="81527" x="5370513" y="3154363"/>
          <p14:tracePt t="81537" x="5394325" y="3154363"/>
          <p14:tracePt t="81544" x="5407025" y="3141663"/>
          <p14:tracePt t="81560" x="5419725" y="3128963"/>
          <p14:tracePt t="81608" x="5432425" y="3116263"/>
          <p14:tracePt t="81656" x="5445125" y="3116263"/>
          <p14:tracePt t="81688" x="5470525" y="3116263"/>
          <p14:tracePt t="81896" x="5483225" y="3116263"/>
          <p14:tracePt t="81951" x="5495925" y="3116263"/>
          <p14:tracePt t="86024" x="5507038" y="3116263"/>
          <p14:tracePt t="86032" x="5519738" y="3116263"/>
          <p14:tracePt t="86039" x="5583238" y="3116263"/>
          <p14:tracePt t="86047" x="5670550" y="3141663"/>
          <p14:tracePt t="86055" x="5757863" y="3154363"/>
          <p14:tracePt t="86064" x="5845175" y="3178175"/>
          <p14:tracePt t="86071" x="5921375" y="3190875"/>
          <p14:tracePt t="86080" x="5995988" y="3216275"/>
          <p14:tracePt t="86088" x="6057900" y="3216275"/>
          <p14:tracePt t="86097" x="6108700" y="3216275"/>
          <p14:tracePt t="86107" x="6157913" y="3216275"/>
          <p14:tracePt t="86113" x="6183313" y="3228975"/>
          <p14:tracePt t="86122" x="6221413" y="3241675"/>
          <p14:tracePt t="86127" x="6270625" y="3241675"/>
          <p14:tracePt t="86137" x="6370638" y="3241675"/>
          <p14:tracePt t="86145" x="6508750" y="3241675"/>
          <p14:tracePt t="86154" x="6646863" y="3241675"/>
          <p14:tracePt t="86161" x="6772275" y="3241675"/>
          <p14:tracePt t="86170" x="6897688" y="3241675"/>
          <p14:tracePt t="86177" x="7034213" y="3241675"/>
          <p14:tracePt t="86185" x="7146925" y="3241675"/>
          <p14:tracePt t="86191" x="7285038" y="3241675"/>
          <p14:tracePt t="86200" x="7397750" y="3241675"/>
          <p14:tracePt t="86207" x="7485063" y="3241675"/>
          <p14:tracePt t="86216" x="7572375" y="3241675"/>
          <p14:tracePt t="86223" x="7685088" y="3241675"/>
          <p14:tracePt t="86232" x="7773988" y="3241675"/>
          <p14:tracePt t="86239" x="7835900" y="3241675"/>
          <p14:tracePt t="86247" x="7923213" y="3241675"/>
          <p14:tracePt t="86255" x="8010525" y="3241675"/>
          <p14:tracePt t="86264" x="8110538" y="3241675"/>
          <p14:tracePt t="86271" x="8174038" y="3241675"/>
          <p14:tracePt t="86280" x="8248650" y="3241675"/>
          <p14:tracePt t="86287" x="8324850" y="3241675"/>
          <p14:tracePt t="86296" x="8412163" y="3241675"/>
          <p14:tracePt t="86304" x="8474075" y="3241675"/>
          <p14:tracePt t="86312" x="8537575" y="3254375"/>
          <p14:tracePt t="86320" x="8599488" y="3267075"/>
          <p14:tracePt t="86328" x="8674100" y="3267075"/>
          <p14:tracePt t="86337" x="8724900" y="3267075"/>
          <p14:tracePt t="86344" x="8774113" y="3267075"/>
          <p14:tracePt t="86353" x="8837613" y="3267075"/>
          <p14:tracePt t="86360" x="8899525" y="3267075"/>
          <p14:tracePt t="86369" x="8937625" y="3267075"/>
          <p14:tracePt t="86376" x="8975725" y="3267075"/>
          <p14:tracePt t="86383" x="9012238" y="3267075"/>
          <p14:tracePt t="86391" x="9037638" y="3267075"/>
          <p14:tracePt t="86399" x="9075738" y="3267075"/>
          <p14:tracePt t="86407" x="9099550" y="3267075"/>
          <p14:tracePt t="86416" x="9112250" y="3267075"/>
          <p14:tracePt t="86423" x="9124950" y="3267075"/>
          <p14:tracePt t="86432" x="9137650" y="3267075"/>
          <p14:tracePt t="86439" x="9150350" y="3267075"/>
          <p14:tracePt t="86447" x="9163050" y="3267075"/>
          <p14:tracePt t="86455" x="9175750" y="3241675"/>
          <p14:tracePt t="86464" x="9188450" y="3241675"/>
          <p14:tracePt t="86487" x="9199563" y="3228975"/>
          <p14:tracePt t="86496" x="9212263" y="3216275"/>
          <p14:tracePt t="86521" x="9224963" y="3190875"/>
          <p14:tracePt t="86527" x="9250363" y="3178175"/>
          <p14:tracePt t="86537" x="9250363" y="3165475"/>
          <p14:tracePt t="86544" x="9250363" y="3154363"/>
          <p14:tracePt t="86553" x="9275763" y="3128963"/>
          <p14:tracePt t="86559" x="9275763" y="3103563"/>
          <p14:tracePt t="86567" x="9275763" y="3090863"/>
          <p14:tracePt t="86575" x="9301163" y="3078163"/>
          <p14:tracePt t="86584" x="9301163" y="3065463"/>
          <p14:tracePt t="86591" x="9324975" y="3054350"/>
          <p14:tracePt t="86601" x="9337675" y="3028950"/>
          <p14:tracePt t="86609" x="9350375" y="3003550"/>
          <p14:tracePt t="86617" x="9363075" y="3003550"/>
          <p14:tracePt t="86626" x="9375775" y="2990850"/>
          <p14:tracePt t="86634" x="9388475" y="2965450"/>
          <p14:tracePt t="86640" x="9413875" y="2952750"/>
          <p14:tracePt t="86649" x="9450388" y="2916238"/>
          <p14:tracePt t="86657" x="9488488" y="2890838"/>
          <p14:tracePt t="86664" x="9550400" y="2852738"/>
          <p14:tracePt t="86672" x="9588500" y="2828925"/>
          <p14:tracePt t="86680" x="9626600" y="2828925"/>
          <p14:tracePt t="86688" x="9650413" y="2803525"/>
          <p14:tracePt t="86703" x="9675813" y="2778125"/>
          <p14:tracePt t="86711" x="9701213" y="2765425"/>
          <p14:tracePt t="86752" x="9701213" y="2740025"/>
          <p14:tracePt t="86760" x="9726613" y="2728913"/>
          <p14:tracePt t="86767" x="9726613" y="2716213"/>
          <p14:tracePt t="86776" x="9750425" y="2703513"/>
          <p14:tracePt t="86791" x="9763125" y="2703513"/>
          <p14:tracePt t="86807" x="9775825" y="2690813"/>
          <p14:tracePt t="86856" x="9775825" y="2678113"/>
          <p14:tracePt t="86887" x="9788525" y="2678113"/>
          <p14:tracePt t="86927" x="9801225" y="2678113"/>
          <p14:tracePt t="86936" x="9801225" y="2690813"/>
          <p14:tracePt t="86943" x="9801225" y="2703513"/>
          <p14:tracePt t="86952" x="9801225" y="2728913"/>
          <p14:tracePt t="86960" x="9801225" y="2740025"/>
          <p14:tracePt t="86967" x="9801225" y="2765425"/>
          <p14:tracePt t="86976" x="9801225" y="2790825"/>
          <p14:tracePt t="86984" x="9801225" y="2816225"/>
          <p14:tracePt t="86991" x="9801225" y="2828925"/>
          <p14:tracePt t="87000" x="9801225" y="2840038"/>
          <p14:tracePt t="87008" x="9801225" y="2852738"/>
          <p14:tracePt t="87040" x="9801225" y="2878138"/>
          <p14:tracePt t="87096" x="9801225" y="2890838"/>
          <p14:tracePt t="87128" x="9801225" y="2903538"/>
          <p14:tracePt t="87432" x="9801225" y="2890838"/>
          <p14:tracePt t="87448" x="9801225" y="2865438"/>
          <p14:tracePt t="87471" x="9801225" y="2852738"/>
          <p14:tracePt t="87480" x="9801225" y="2840038"/>
          <p14:tracePt t="87514" x="9801225" y="2828925"/>
          <p14:tracePt t="90447" x="9801225" y="2852738"/>
          <p14:tracePt t="91040" x="9801225" y="2878138"/>
          <p14:tracePt t="91057" x="9788525" y="2890838"/>
          <p14:tracePt t="91063" x="9775825" y="2890838"/>
          <p14:tracePt t="91080" x="9763125" y="2903538"/>
          <p14:tracePt t="91087" x="9750425" y="2916238"/>
          <p14:tracePt t="91096" x="9739313" y="2916238"/>
          <p14:tracePt t="91103" x="9726613" y="2916238"/>
          <p14:tracePt t="91112" x="9713913" y="2916238"/>
          <p14:tracePt t="91120" x="9701213" y="2928938"/>
          <p14:tracePt t="91136" x="9675813" y="2928938"/>
          <p14:tracePt t="91152" x="9650413" y="2928938"/>
          <p14:tracePt t="91159" x="9626600" y="2941638"/>
          <p14:tracePt t="91167" x="9601200" y="2952750"/>
          <p14:tracePt t="91175" x="9575800" y="2952750"/>
          <p14:tracePt t="91184" x="9550400" y="2965450"/>
          <p14:tracePt t="91192" x="9513888" y="2978150"/>
          <p14:tracePt t="91200" x="9475788" y="2978150"/>
          <p14:tracePt t="91208" x="9437688" y="2990850"/>
          <p14:tracePt t="91215" x="9388475" y="3016250"/>
          <p14:tracePt t="91223" x="9350375" y="3016250"/>
          <p14:tracePt t="91233" x="9337675" y="3016250"/>
          <p14:tracePt t="91239" x="9324975" y="3016250"/>
          <p14:tracePt t="91247" x="9288463" y="3016250"/>
          <p14:tracePt t="91255" x="9250363" y="3016250"/>
          <p14:tracePt t="91264" x="9224963" y="3016250"/>
          <p14:tracePt t="91272" x="9188450" y="3016250"/>
          <p14:tracePt t="91279" x="9137650" y="3016250"/>
          <p14:tracePt t="91287" x="9075738" y="3016250"/>
          <p14:tracePt t="91296" x="8986838" y="3016250"/>
          <p14:tracePt t="91303" x="8886825" y="3016250"/>
          <p14:tracePt t="91311" x="8774113" y="3041650"/>
          <p14:tracePt t="91321" x="8650288" y="3065463"/>
          <p14:tracePt t="91329" x="8548688" y="3103563"/>
          <p14:tracePt t="91340" x="8412163" y="3141663"/>
          <p14:tracePt t="91344" x="8274050" y="3165475"/>
          <p14:tracePt t="91352" x="8148638" y="3178175"/>
          <p14:tracePt t="91360" x="8074025" y="3190875"/>
          <p14:tracePt t="91367" x="7986713" y="3216275"/>
          <p14:tracePt t="91375" x="7897813" y="3216275"/>
          <p14:tracePt t="91384" x="7823200" y="3216275"/>
          <p14:tracePt t="91392" x="7748588" y="3216275"/>
          <p14:tracePt t="91400" x="7661275" y="3216275"/>
          <p14:tracePt t="91407" x="7597775" y="3216275"/>
          <p14:tracePt t="91416" x="7510463" y="3216275"/>
          <p14:tracePt t="91423" x="7423150" y="3216275"/>
          <p14:tracePt t="91432" x="7335838" y="3216275"/>
          <p14:tracePt t="91439" x="7235825" y="3216275"/>
          <p14:tracePt t="91447" x="7123113" y="3216275"/>
          <p14:tracePt t="91456" x="6972300" y="3216275"/>
          <p14:tracePt t="91464" x="6821488" y="3216275"/>
          <p14:tracePt t="91472" x="6684963" y="3228975"/>
          <p14:tracePt t="91480" x="6521450" y="3254375"/>
          <p14:tracePt t="91488" x="6359525" y="3267075"/>
          <p14:tracePt t="91495" x="6183313" y="3278188"/>
          <p14:tracePt t="91504" x="6021388" y="3290888"/>
          <p14:tracePt t="91512" x="5857875" y="3290888"/>
          <p14:tracePt t="91520" x="5695950" y="3290888"/>
          <p14:tracePt t="91528" x="5519738" y="3290888"/>
          <p14:tracePt t="91537" x="5394325" y="3290888"/>
          <p14:tracePt t="91544" x="5232400" y="3290888"/>
          <p14:tracePt t="91551" x="5057775" y="3290888"/>
          <p14:tracePt t="91560" x="4894263" y="3290888"/>
          <p14:tracePt t="91568" x="4732338" y="3290888"/>
          <p14:tracePt t="91576" x="4581525" y="3290888"/>
          <p14:tracePt t="91584" x="4394200" y="3290888"/>
          <p14:tracePt t="91592" x="4243388" y="3290888"/>
          <p14:tracePt t="91600" x="4081463" y="3290888"/>
          <p14:tracePt t="91607" x="3917950" y="3290888"/>
          <p14:tracePt t="91615" x="3779838" y="3290888"/>
          <p14:tracePt t="91624" x="3630613" y="3278188"/>
          <p14:tracePt t="91632" x="3479800" y="3278188"/>
          <p14:tracePt t="91639" x="3354388" y="3278188"/>
          <p14:tracePt t="91648" x="3205163" y="3267075"/>
          <p14:tracePt t="91656" x="3079750" y="3254375"/>
          <p14:tracePt t="91664" x="2954338" y="3241675"/>
          <p14:tracePt t="91671" x="2816225" y="3241675"/>
          <p14:tracePt t="91679" x="2716213" y="3241675"/>
          <p14:tracePt t="91687" x="2616200" y="3241675"/>
          <p14:tracePt t="91696" x="2503488" y="3241675"/>
          <p14:tracePt t="91704" x="2378075" y="3241675"/>
          <p14:tracePt t="91711" x="2290763" y="3228975"/>
          <p14:tracePt t="91720" x="2190750" y="3216275"/>
          <p14:tracePt t="91727" x="2065338" y="3216275"/>
          <p14:tracePt t="91737" x="1939925" y="3216275"/>
          <p14:tracePt t="91744" x="1852613" y="3216275"/>
          <p14:tracePt t="91752" x="1752600" y="3216275"/>
          <p14:tracePt t="91759" x="1677988" y="3216275"/>
          <p14:tracePt t="91767" x="1601788" y="3216275"/>
          <p14:tracePt t="91776" x="1552575" y="3203575"/>
          <p14:tracePt t="91784" x="1501775" y="3203575"/>
          <p14:tracePt t="91792" x="1452563" y="3203575"/>
          <p14:tracePt t="91800" x="1427163" y="3203575"/>
          <p14:tracePt t="91808" x="1389063" y="3203575"/>
          <p14:tracePt t="91816" x="1363663" y="3203575"/>
          <p14:tracePt t="91823" x="1339850" y="3190875"/>
          <p14:tracePt t="91832" x="1327150" y="3190875"/>
          <p14:tracePt t="91839" x="1301750" y="3190875"/>
          <p14:tracePt t="91847" x="1263650" y="3190875"/>
          <p14:tracePt t="91856" x="1227138" y="3190875"/>
          <p14:tracePt t="91864" x="1176338" y="3190875"/>
          <p14:tracePt t="91871" x="1127125" y="3190875"/>
          <p14:tracePt t="91880" x="1089025" y="3190875"/>
          <p14:tracePt t="91888" x="1063625" y="3190875"/>
          <p14:tracePt t="91896" x="1038225" y="3190875"/>
          <p14:tracePt t="91904" x="1001713" y="3190875"/>
          <p14:tracePt t="91912" x="976313" y="3190875"/>
          <p14:tracePt t="91920" x="950913" y="3190875"/>
          <p14:tracePt t="91928" x="925513" y="3190875"/>
          <p14:tracePt t="91936" x="901700" y="3190875"/>
          <p14:tracePt t="91943" x="876300" y="3190875"/>
          <p14:tracePt t="91952" x="850900" y="3190875"/>
          <p14:tracePt t="91959" x="838200" y="3190875"/>
          <p14:tracePt t="91968" x="825500" y="3190875"/>
          <p14:tracePt t="91987" x="814388" y="3190875"/>
          <p14:tracePt t="91991" x="788988" y="3190875"/>
          <p14:tracePt t="92000" x="776288" y="3190875"/>
          <p14:tracePt t="92007" x="763588" y="3203575"/>
          <p14:tracePt t="92039" x="750888" y="3216275"/>
          <p14:tracePt t="92074" x="750888" y="3228975"/>
          <p14:tracePt t="92079" x="738188" y="3241675"/>
          <p14:tracePt t="92087" x="725488" y="3254375"/>
          <p14:tracePt t="92095" x="725488" y="3267075"/>
          <p14:tracePt t="92103" x="725488" y="3278188"/>
          <p14:tracePt t="92112" x="712788" y="3303588"/>
          <p14:tracePt t="92121" x="701675" y="3303588"/>
          <p14:tracePt t="92128" x="701675" y="3316288"/>
          <p14:tracePt t="92272" x="701675" y="3341688"/>
          <p14:tracePt t="92287" x="712788" y="3341688"/>
          <p14:tracePt t="92295" x="725488" y="3341688"/>
          <p14:tracePt t="92303" x="725488" y="3367088"/>
          <p14:tracePt t="92311" x="750888" y="3367088"/>
          <p14:tracePt t="92344" x="763588" y="3378200"/>
          <p14:tracePt t="99632" x="788988" y="3378200"/>
          <p14:tracePt t="99648" x="838200" y="3378200"/>
          <p14:tracePt t="99655" x="901700" y="3341688"/>
          <p14:tracePt t="99664" x="1001713" y="3328988"/>
          <p14:tracePt t="99672" x="1114425" y="3303588"/>
          <p14:tracePt t="99679" x="1239838" y="3267075"/>
          <p14:tracePt t="99687" x="1339850" y="3241675"/>
          <p14:tracePt t="99695" x="1465263" y="3216275"/>
          <p14:tracePt t="99703" x="1565275" y="3178175"/>
          <p14:tracePt t="99711" x="1639888" y="3165475"/>
          <p14:tracePt t="99720" x="1689100" y="3165475"/>
          <p14:tracePt t="99728" x="1752600" y="3165475"/>
          <p14:tracePt t="99738" x="1814513" y="3165475"/>
          <p14:tracePt t="99743" x="1865313" y="3165475"/>
          <p14:tracePt t="99753" x="1927225" y="3165475"/>
          <p14:tracePt t="99760" x="2003425" y="3165475"/>
          <p14:tracePt t="99768" x="2103438" y="3203575"/>
          <p14:tracePt t="99776" x="2228850" y="3216275"/>
          <p14:tracePt t="99784" x="2328863" y="3216275"/>
          <p14:tracePt t="99792" x="2428875" y="3228975"/>
          <p14:tracePt t="99800" x="2541588" y="3254375"/>
          <p14:tracePt t="99808" x="2678113" y="3254375"/>
          <p14:tracePt t="99816" x="2790825" y="3267075"/>
          <p14:tracePt t="99823" x="2954338" y="3278188"/>
          <p14:tracePt t="99832" x="3116263" y="3290888"/>
          <p14:tracePt t="99839" x="3267075" y="3303588"/>
          <p14:tracePt t="99847" x="3429000" y="3316288"/>
          <p14:tracePt t="99856" x="3617913" y="3328988"/>
          <p14:tracePt t="99864" x="3792538" y="3341688"/>
          <p14:tracePt t="99872" x="3968750" y="3367088"/>
          <p14:tracePt t="99880" x="4130675" y="3367088"/>
          <p14:tracePt t="99889" x="4305300" y="3367088"/>
          <p14:tracePt t="99903" x="4681538" y="3367088"/>
          <p14:tracePt t="99912" x="4843463" y="3367088"/>
          <p14:tracePt t="99920" x="5006975" y="3367088"/>
          <p14:tracePt t="99927" x="5170488" y="3367088"/>
          <p14:tracePt t="99936" x="5319713" y="3367088"/>
          <p14:tracePt t="99944" x="5483225" y="3367088"/>
          <p14:tracePt t="99953" x="5619750" y="3367088"/>
          <p14:tracePt t="99960" x="5770563" y="3367088"/>
          <p14:tracePt t="99967" x="5921375" y="3367088"/>
          <p14:tracePt t="99975" x="6045200" y="3367088"/>
          <p14:tracePt t="99984" x="6196013" y="3367088"/>
          <p14:tracePt t="99991" x="6334125" y="3367088"/>
          <p14:tracePt t="100000" x="6496050" y="3367088"/>
          <p14:tracePt t="100008" x="6646863" y="3367088"/>
          <p14:tracePt t="100016" x="6759575" y="3367088"/>
          <p14:tracePt t="100023" x="6897688" y="3367088"/>
          <p14:tracePt t="100032" x="7010400" y="3367088"/>
          <p14:tracePt t="100039" x="7097713" y="3367088"/>
          <p14:tracePt t="100048" x="7197725" y="3367088"/>
          <p14:tracePt t="100055" x="7285038" y="3367088"/>
          <p14:tracePt t="100064" x="7385050" y="3367088"/>
          <p14:tracePt t="100072" x="7448550" y="3367088"/>
          <p14:tracePt t="100079" x="7535863" y="3367088"/>
          <p14:tracePt t="100087" x="7635875" y="3367088"/>
          <p14:tracePt t="100096" x="7723188" y="3367088"/>
          <p14:tracePt t="100104" x="7823200" y="3354388"/>
          <p14:tracePt t="100112" x="7897813" y="3328988"/>
          <p14:tracePt t="100120" x="7974013" y="3316288"/>
          <p14:tracePt t="100129" x="8035925" y="3290888"/>
          <p14:tracePt t="100140" x="8110538" y="3278188"/>
          <p14:tracePt t="100145" x="8186738" y="3254375"/>
          <p14:tracePt t="100152" x="8235950" y="3254375"/>
          <p14:tracePt t="100160" x="8286750" y="3254375"/>
          <p14:tracePt t="100167" x="8324850" y="3254375"/>
          <p14:tracePt t="100175" x="8374063" y="3254375"/>
          <p14:tracePt t="100184" x="8399463" y="3254375"/>
          <p14:tracePt t="100192" x="8424863" y="3254375"/>
          <p14:tracePt t="100200" x="8448675" y="3254375"/>
          <p14:tracePt t="100207" x="8474075" y="3254375"/>
          <p14:tracePt t="100216" x="8512175" y="3254375"/>
          <p14:tracePt t="100223" x="8537575" y="3254375"/>
          <p14:tracePt t="100232" x="8561388" y="3254375"/>
          <p14:tracePt t="100239" x="8586788" y="3254375"/>
          <p14:tracePt t="100247" x="8612188" y="3254375"/>
          <p14:tracePt t="100255" x="8650288" y="3254375"/>
          <p14:tracePt t="100264" x="8686800" y="3254375"/>
          <p14:tracePt t="100271" x="8724900" y="3254375"/>
          <p14:tracePt t="100280" x="8750300" y="3254375"/>
          <p14:tracePt t="100287" x="8786813" y="3267075"/>
          <p14:tracePt t="100296" x="8812213" y="3278188"/>
          <p14:tracePt t="100303" x="8850313" y="3278188"/>
          <p14:tracePt t="100313" x="8874125" y="3278188"/>
          <p14:tracePt t="100322" x="8886825" y="3278188"/>
          <p14:tracePt t="100329" x="8912225" y="3278188"/>
          <p14:tracePt t="100340" x="8937625" y="3278188"/>
          <p14:tracePt t="100346" x="8975725" y="3278188"/>
          <p14:tracePt t="100353" x="8999538" y="3278188"/>
          <p14:tracePt t="100360" x="9024938" y="3278188"/>
          <p14:tracePt t="100367" x="9037638" y="3278188"/>
          <p14:tracePt t="100375" x="9063038" y="3278188"/>
          <p14:tracePt t="100384" x="9088438" y="3278188"/>
          <p14:tracePt t="100393" x="9112250" y="3278188"/>
          <p14:tracePt t="100401" x="9137650" y="3278188"/>
          <p14:tracePt t="100447" x="9163050" y="3278188"/>
          <p14:tracePt t="100472" x="9163050" y="3290888"/>
          <p14:tracePt t="100545" x="9175750" y="3303588"/>
          <p14:tracePt t="100568" x="9163050" y="3316288"/>
          <p14:tracePt t="100576" x="9150350" y="3316288"/>
          <p14:tracePt t="100584" x="9150350" y="3328988"/>
          <p14:tracePt t="100609" x="9137650" y="3328988"/>
          <p14:tracePt t="100631" x="9124950" y="3341688"/>
          <p14:tracePt t="100641" x="9112250" y="3354388"/>
          <p14:tracePt t="100761" x="9099550" y="3367088"/>
          <p14:tracePt t="100776" x="9088438" y="3367088"/>
          <p14:tracePt t="105288" x="9088438" y="3378200"/>
          <p14:tracePt t="105303" x="9099550" y="3378200"/>
          <p14:tracePt t="105311" x="9124950" y="3378200"/>
          <p14:tracePt t="105319" x="9163050" y="3378200"/>
          <p14:tracePt t="105327" x="9188450" y="3390900"/>
          <p14:tracePt t="105336" x="9199563" y="3390900"/>
          <p14:tracePt t="105344" x="9212263" y="3390900"/>
          <p14:tracePt t="105352" x="9237663" y="3390900"/>
          <p14:tracePt t="105393" x="9250363" y="3390900"/>
          <p14:tracePt t="105407" x="9263063" y="3390900"/>
          <p14:tracePt t="105432" x="9275763" y="3390900"/>
          <p14:tracePt t="105447" x="9288463" y="3390900"/>
          <p14:tracePt t="105455" x="9301163" y="3390900"/>
          <p14:tracePt t="105463" x="9312275" y="3390900"/>
          <p14:tracePt t="105471" x="9324975" y="3390900"/>
          <p14:tracePt t="105496" x="9350375" y="3390900"/>
          <p14:tracePt t="105520" x="9363075" y="3390900"/>
          <p14:tracePt t="105528" x="9375775" y="3390900"/>
          <p14:tracePt t="105538" x="9388475" y="3390900"/>
          <p14:tracePt t="105544" x="9401175" y="3390900"/>
          <p14:tracePt t="105553" x="9413875" y="3390900"/>
          <p14:tracePt t="105568" x="9437688" y="3390900"/>
          <p14:tracePt t="105575" x="9463088" y="3390900"/>
          <p14:tracePt t="105591" x="9475788" y="3390900"/>
          <p14:tracePt t="105616" x="9488488" y="3390900"/>
          <p14:tracePt t="105624" x="9501188" y="3390900"/>
          <p14:tracePt t="105639" x="9513888" y="3390900"/>
          <p14:tracePt t="105647" x="9525000" y="3390900"/>
          <p14:tracePt t="105655" x="9537700" y="3390900"/>
          <p14:tracePt t="105663" x="9550400" y="3390900"/>
          <p14:tracePt t="105689" x="9575800" y="3390900"/>
          <p14:tracePt t="105728" x="9588500" y="3390900"/>
          <p14:tracePt t="105792" x="9601200" y="3390900"/>
          <p14:tracePt t="105800" x="9613900" y="3390900"/>
          <p14:tracePt t="105808" x="9626600" y="3378200"/>
          <p14:tracePt t="105818" x="9637713" y="3378200"/>
          <p14:tracePt t="105832" x="9650413" y="3378200"/>
          <p14:tracePt t="105848" x="9663113" y="3378200"/>
          <p14:tracePt t="105919" x="9688513" y="3367088"/>
          <p14:tracePt t="105936" x="9701213" y="3367088"/>
          <p14:tracePt t="105953" x="9713913" y="3367088"/>
          <p14:tracePt t="107647" x="9701213" y="3367088"/>
          <p14:tracePt t="107663" x="9688513" y="3367088"/>
          <p14:tracePt t="107671" x="9675813" y="3367088"/>
          <p14:tracePt t="107680" x="9663113" y="3367088"/>
          <p14:tracePt t="107688" x="9650413" y="3367088"/>
          <p14:tracePt t="107696" x="9637713" y="3367088"/>
          <p14:tracePt t="107744" x="9626600" y="3367088"/>
          <p14:tracePt t="107807" x="9613900" y="3367088"/>
          <p14:tracePt t="107832" x="9601200" y="3367088"/>
          <p14:tracePt t="107864" x="9588500" y="3367088"/>
          <p14:tracePt t="107871" x="9575800" y="3378200"/>
          <p14:tracePt t="107898" x="9563100" y="3378200"/>
          <p14:tracePt t="107914" x="9550400" y="3378200"/>
          <p14:tracePt t="107932" x="9537700" y="3378200"/>
          <p14:tracePt t="107944" x="9525000" y="3390900"/>
          <p14:tracePt t="107952" x="9501188" y="3390900"/>
          <p14:tracePt t="107977" x="9501188" y="3403600"/>
          <p14:tracePt t="107999" x="9475788" y="3403600"/>
          <p14:tracePt t="108024" x="9463088" y="3403600"/>
          <p14:tracePt t="108056" x="9437688" y="3403600"/>
          <p14:tracePt t="108080" x="9424988" y="3403600"/>
          <p14:tracePt t="108096" x="9401175" y="3416300"/>
          <p14:tracePt t="108103" x="9388475" y="3416300"/>
          <p14:tracePt t="108128" x="9363075" y="3429000"/>
          <p14:tracePt t="108144" x="9350375" y="3429000"/>
          <p14:tracePt t="108160" x="9337675" y="3429000"/>
          <p14:tracePt t="108168" x="9312275" y="3429000"/>
          <p14:tracePt t="108176" x="9301163" y="3441700"/>
          <p14:tracePt t="108184" x="9288463" y="3441700"/>
          <p14:tracePt t="108200" x="9275763" y="3441700"/>
          <p14:tracePt t="108209" x="9263063" y="3454400"/>
          <p14:tracePt t="108215" x="9250363" y="3454400"/>
          <p14:tracePt t="108231" x="9224963" y="3454400"/>
          <p14:tracePt t="108239" x="9212263" y="3454400"/>
          <p14:tracePt t="108247" x="9199563" y="3467100"/>
          <p14:tracePt t="108255" x="9175750" y="3467100"/>
          <p14:tracePt t="108271" x="9163050" y="3467100"/>
          <p14:tracePt t="108279" x="9150350" y="3467100"/>
          <p14:tracePt t="108287" x="9124950" y="3467100"/>
          <p14:tracePt t="108295" x="9099550" y="3467100"/>
          <p14:tracePt t="108303" x="9088438" y="3467100"/>
          <p14:tracePt t="108311" x="9075738" y="3467100"/>
          <p14:tracePt t="108319" x="9050338" y="3467100"/>
          <p14:tracePt t="108328" x="9037638" y="3467100"/>
          <p14:tracePt t="108336" x="9024938" y="3467100"/>
          <p14:tracePt t="108344" x="8999538" y="3467100"/>
          <p14:tracePt t="108353" x="8963025" y="3467100"/>
          <p14:tracePt t="108360" x="8937625" y="3467100"/>
          <p14:tracePt t="108368" x="8912225" y="3467100"/>
          <p14:tracePt t="108376" x="8874125" y="3467100"/>
          <p14:tracePt t="108384" x="8837613" y="3467100"/>
          <p14:tracePt t="108392" x="8812213" y="3467100"/>
          <p14:tracePt t="108399" x="8786813" y="3467100"/>
          <p14:tracePt t="108407" x="8763000" y="3467100"/>
          <p14:tracePt t="108416" x="8712200" y="3467100"/>
          <p14:tracePt t="108424" x="8674100" y="3467100"/>
          <p14:tracePt t="108433" x="8624888" y="3467100"/>
          <p14:tracePt t="108440" x="8586788" y="3467100"/>
          <p14:tracePt t="108449" x="8548688" y="3454400"/>
          <p14:tracePt t="108455" x="8474075" y="3441700"/>
          <p14:tracePt t="108463" x="8374063" y="3429000"/>
          <p14:tracePt t="108471" x="8248650" y="3429000"/>
          <p14:tracePt t="108479" x="8123238" y="3429000"/>
          <p14:tracePt t="108487" x="7986713" y="3429000"/>
          <p14:tracePt t="108495" x="7874000" y="3429000"/>
          <p14:tracePt t="108503" x="7761288" y="3429000"/>
          <p14:tracePt t="108511" x="7635875" y="3429000"/>
          <p14:tracePt t="108519" x="7523163" y="3429000"/>
          <p14:tracePt t="108527" x="7435850" y="3429000"/>
          <p14:tracePt t="108536" x="7335838" y="3429000"/>
          <p14:tracePt t="108544" x="7223125" y="3416300"/>
          <p14:tracePt t="108552" x="7110413" y="3390900"/>
          <p14:tracePt t="108560" x="7034213" y="3378200"/>
          <p14:tracePt t="108567" x="6921500" y="3341688"/>
          <p14:tracePt t="108576" x="6834188" y="3341688"/>
          <p14:tracePt t="108583" x="6721475" y="3328988"/>
          <p14:tracePt t="108592" x="6572250" y="3328988"/>
          <p14:tracePt t="108600" x="6408738" y="3328988"/>
          <p14:tracePt t="108607" x="6221413" y="3328988"/>
          <p14:tracePt t="108616" x="6057900" y="3328988"/>
          <p14:tracePt t="108624" x="5857875" y="3328988"/>
          <p14:tracePt t="108633" x="5645150" y="3328988"/>
          <p14:tracePt t="108640" x="5407025" y="3328988"/>
          <p14:tracePt t="108647" x="5207000" y="3328988"/>
          <p14:tracePt t="108655" x="4994275" y="3328988"/>
          <p14:tracePt t="108664" x="4794250" y="3328988"/>
          <p14:tracePt t="108671" x="4581525" y="3328988"/>
          <p14:tracePt t="108681" x="4406900" y="3328988"/>
          <p14:tracePt t="108688" x="4181475" y="3328988"/>
          <p14:tracePt t="108696" x="3956050" y="3328988"/>
          <p14:tracePt t="108703" x="3756025" y="3328988"/>
          <p14:tracePt t="108712" x="3541713" y="3328988"/>
          <p14:tracePt t="108720" x="3354388" y="3367088"/>
          <p14:tracePt t="108727" x="3179763" y="3403600"/>
          <p14:tracePt t="108736" x="3016250" y="3429000"/>
          <p14:tracePt t="108744" x="2854325" y="3467100"/>
          <p14:tracePt t="108752" x="2703513" y="3490913"/>
          <p14:tracePt t="108761" x="2578100" y="3503613"/>
          <p14:tracePt t="108769" x="2478088" y="3503613"/>
          <p14:tracePt t="108778" x="2365375" y="3516313"/>
          <p14:tracePt t="108785" x="2252663" y="3541713"/>
          <p14:tracePt t="108795" x="2152650" y="3541713"/>
          <p14:tracePt t="108800" x="2052638" y="3554413"/>
          <p14:tracePt t="108807" x="1965325" y="3567113"/>
          <p14:tracePt t="108815" x="1878013" y="3579813"/>
          <p14:tracePt t="108824" x="1790700" y="3590925"/>
          <p14:tracePt t="108832" x="1701800" y="3616325"/>
          <p14:tracePt t="108840" x="1639888" y="3616325"/>
          <p14:tracePt t="108847" x="1552575" y="3629025"/>
          <p14:tracePt t="108855" x="1489075" y="3641725"/>
          <p14:tracePt t="108863" x="1414463" y="3641725"/>
          <p14:tracePt t="108871" x="1352550" y="3641725"/>
          <p14:tracePt t="108880" x="1276350" y="3641725"/>
          <p14:tracePt t="108887" x="1214438" y="3641725"/>
          <p14:tracePt t="108896" x="1176338" y="3641725"/>
          <p14:tracePt t="108903" x="1139825" y="3641725"/>
          <p14:tracePt t="108913" x="1089025" y="3641725"/>
          <p14:tracePt t="108922" x="1063625" y="3641725"/>
          <p14:tracePt t="108929" x="1038225" y="3641725"/>
          <p14:tracePt t="108940" x="1001713" y="3641725"/>
          <p14:tracePt t="108945" x="963613" y="3641725"/>
          <p14:tracePt t="108954" x="925513" y="3629025"/>
          <p14:tracePt t="108959" x="914400" y="3629025"/>
          <p14:tracePt t="108967" x="901700" y="3616325"/>
          <p14:tracePt t="108976" x="863600" y="3616325"/>
          <p14:tracePt t="108984" x="838200" y="3603625"/>
          <p14:tracePt t="108992" x="825500" y="3603625"/>
          <p14:tracePt t="109000" x="814388" y="3603625"/>
          <p14:tracePt t="109007" x="801688" y="3590925"/>
          <p14:tracePt t="109016" x="788988" y="3590925"/>
          <p14:tracePt t="109024" x="776288" y="3590925"/>
          <p14:tracePt t="109032" x="763588" y="3579813"/>
          <p14:tracePt t="109040" x="750888" y="3579813"/>
          <p14:tracePt t="109047" x="750888" y="3567113"/>
          <p14:tracePt t="109071" x="738188" y="3567113"/>
          <p14:tracePt t="109087" x="712788" y="3554413"/>
          <p14:tracePt t="109112" x="712788" y="3541713"/>
          <p14:tracePt t="109119" x="688975" y="3541713"/>
          <p14:tracePt t="109160" x="688975" y="3529013"/>
          <p14:tracePt t="109167" x="676275" y="3516313"/>
          <p14:tracePt t="110112" x="688975" y="3529013"/>
          <p14:tracePt t="110185" x="701675" y="3541713"/>
          <p14:tracePt t="110303" x="701675" y="3554413"/>
          <p14:tracePt t="111505" x="701675" y="3567113"/>
          <p14:tracePt t="111538" x="701675" y="3590925"/>
          <p14:tracePt t="111576" x="725488" y="3590925"/>
          <p14:tracePt t="111601" x="738188" y="3590925"/>
          <p14:tracePt t="111809" x="738188" y="3603625"/>
          <p14:tracePt t="113247" x="712788" y="3603625"/>
          <p14:tracePt t="113272" x="701675" y="3616325"/>
          <p14:tracePt t="113280" x="688975" y="3616325"/>
          <p14:tracePt t="113296" x="676275" y="3616325"/>
          <p14:tracePt t="113312" x="663575" y="3629025"/>
          <p14:tracePt t="113327" x="650875" y="3641725"/>
          <p14:tracePt t="113904" x="663575" y="3641725"/>
          <p14:tracePt t="113913" x="676275" y="3641725"/>
          <p14:tracePt t="113919" x="701675" y="3641725"/>
          <p14:tracePt t="113928" x="738188" y="3641725"/>
          <p14:tracePt t="113936" x="776288" y="3641725"/>
          <p14:tracePt t="113944" x="838200" y="3641725"/>
          <p14:tracePt t="113953" x="889000" y="3641725"/>
          <p14:tracePt t="113959" x="925513" y="3641725"/>
          <p14:tracePt t="113968" x="1001713" y="3641725"/>
          <p14:tracePt t="113975" x="1063625" y="3641725"/>
          <p14:tracePt t="113984" x="1139825" y="3641725"/>
          <p14:tracePt t="113992" x="1201738" y="3641725"/>
          <p14:tracePt t="114001" x="1252538" y="3641725"/>
          <p14:tracePt t="114007" x="1327150" y="3641725"/>
          <p14:tracePt t="114016" x="1439863" y="3641725"/>
          <p14:tracePt t="114024" x="1539875" y="3641725"/>
          <p14:tracePt t="114031" x="1639888" y="3641725"/>
          <p14:tracePt t="114039" x="1765300" y="3641725"/>
          <p14:tracePt t="114048" x="1878013" y="3641725"/>
          <p14:tracePt t="114055" x="1990725" y="3654425"/>
          <p14:tracePt t="114064" x="2103438" y="3679825"/>
          <p14:tracePt t="114071" x="2228850" y="3679825"/>
          <p14:tracePt t="114080" x="2378075" y="3679825"/>
          <p14:tracePt t="114087" x="2528888" y="3703638"/>
          <p14:tracePt t="114097" x="2678113" y="3716338"/>
          <p14:tracePt t="114107" x="2816225" y="3716338"/>
          <p14:tracePt t="114113" x="2979738" y="3716338"/>
          <p14:tracePt t="114121" x="3141663" y="3716338"/>
          <p14:tracePt t="114128" x="3317875" y="3716338"/>
          <p14:tracePt t="114136" x="3479800" y="3716338"/>
          <p14:tracePt t="114143" x="3643313" y="3729038"/>
          <p14:tracePt t="114152" x="3792538" y="3729038"/>
          <p14:tracePt t="114160" x="3943350" y="3729038"/>
          <p14:tracePt t="114168" x="4092575" y="3729038"/>
          <p14:tracePt t="114175" x="4243388" y="3729038"/>
          <p14:tracePt t="114183" x="4394200" y="3729038"/>
          <p14:tracePt t="114192" x="4543425" y="3729038"/>
          <p14:tracePt t="114200" x="4706938" y="3729038"/>
          <p14:tracePt t="114207" x="4856163" y="3729038"/>
          <p14:tracePt t="114216" x="4994275" y="3716338"/>
          <p14:tracePt t="114224" x="5119688" y="3716338"/>
          <p14:tracePt t="114234" x="5245100" y="3716338"/>
          <p14:tracePt t="114240" x="5345113" y="3716338"/>
          <p14:tracePt t="114248" x="5457825" y="3716338"/>
          <p14:tracePt t="114255" x="5595938" y="3716338"/>
          <p14:tracePt t="114264" x="5695950" y="3716338"/>
          <p14:tracePt t="114272" x="5795963" y="3716338"/>
          <p14:tracePt t="114280" x="5921375" y="3716338"/>
          <p14:tracePt t="114287" x="6021388" y="3716338"/>
          <p14:tracePt t="114296" x="6121400" y="3716338"/>
          <p14:tracePt t="114304" x="6246813" y="3716338"/>
          <p14:tracePt t="114311" x="6359525" y="3716338"/>
          <p14:tracePt t="114320" x="6459538" y="3716338"/>
          <p14:tracePt t="114327" x="6572250" y="3716338"/>
          <p14:tracePt t="114335" x="6708775" y="3716338"/>
          <p14:tracePt t="114344" x="6808788" y="3716338"/>
          <p14:tracePt t="114352" x="6910388" y="3716338"/>
          <p14:tracePt t="114360" x="7010400" y="3703638"/>
          <p14:tracePt t="114367" x="7110413" y="3692525"/>
          <p14:tracePt t="114376" x="7185025" y="3692525"/>
          <p14:tracePt t="114384" x="7246938" y="3692525"/>
          <p14:tracePt t="114391" x="7323138" y="3679825"/>
          <p14:tracePt t="114400" x="7410450" y="3667125"/>
          <p14:tracePt t="114407" x="7497763" y="3654425"/>
          <p14:tracePt t="114416" x="7535863" y="3654425"/>
          <p14:tracePt t="114423" x="7585075" y="3654425"/>
          <p14:tracePt t="114432" x="7635875" y="3654425"/>
          <p14:tracePt t="114440" x="7673975" y="3654425"/>
          <p14:tracePt t="114447" x="7735888" y="3654425"/>
          <p14:tracePt t="114457" x="7785100" y="3654425"/>
          <p14:tracePt t="114465" x="7810500" y="3654425"/>
          <p14:tracePt t="114472" x="7848600" y="3654425"/>
          <p14:tracePt t="114481" x="7886700" y="3654425"/>
          <p14:tracePt t="114489" x="7923213" y="3654425"/>
          <p14:tracePt t="114497" x="7961313" y="3654425"/>
          <p14:tracePt t="114507" x="8010525" y="3654425"/>
          <p14:tracePt t="114513" x="8048625" y="3654425"/>
          <p14:tracePt t="114521" x="8086725" y="3654425"/>
          <p14:tracePt t="114527" x="8110538" y="3654425"/>
          <p14:tracePt t="114536" x="8148638" y="3641725"/>
          <p14:tracePt t="114544" x="8186738" y="3641725"/>
          <p14:tracePt t="114552" x="8235950" y="3641725"/>
          <p14:tracePt t="114559" x="8261350" y="3641725"/>
          <p14:tracePt t="114568" x="8286750" y="3641725"/>
          <p14:tracePt t="114575" x="8324850" y="3641725"/>
          <p14:tracePt t="114584" x="8361363" y="3641725"/>
          <p14:tracePt t="114591" x="8386763" y="3641725"/>
          <p14:tracePt t="114600" x="8424863" y="3641725"/>
          <p14:tracePt t="114607" x="8461375" y="3641725"/>
          <p14:tracePt t="114616" x="8486775" y="3641725"/>
          <p14:tracePt t="114624" x="8524875" y="3641725"/>
          <p14:tracePt t="114632" x="8561388" y="3641725"/>
          <p14:tracePt t="114640" x="8599488" y="3641725"/>
          <p14:tracePt t="114647" x="8624888" y="3641725"/>
          <p14:tracePt t="114655" x="8650288" y="3641725"/>
          <p14:tracePt t="114664" x="8686800" y="3629025"/>
          <p14:tracePt t="114672" x="8737600" y="3616325"/>
          <p14:tracePt t="114680" x="8774113" y="3616325"/>
          <p14:tracePt t="114688" x="8799513" y="3616325"/>
          <p14:tracePt t="114696" x="8824913" y="3616325"/>
          <p14:tracePt t="114704" x="8837613" y="3616325"/>
          <p14:tracePt t="114711" x="8850313" y="3616325"/>
          <p14:tracePt t="114719" x="8874125" y="3616325"/>
          <p14:tracePt t="114744" x="8899525" y="3616325"/>
          <p14:tracePt t="114759" x="8912225" y="3616325"/>
          <p14:tracePt t="114769" x="8924925" y="3616325"/>
          <p14:tracePt t="114783" x="8937625" y="3616325"/>
          <p14:tracePt t="115024" x="8950325" y="3616325"/>
          <p14:tracePt t="115047" x="8950325" y="3603625"/>
          <p14:tracePt t="115055" x="8937625" y="3590925"/>
          <p14:tracePt t="115064" x="8924925" y="3590925"/>
          <p14:tracePt t="115080" x="8899525" y="3590925"/>
          <p14:tracePt t="115216" x="8886825" y="3579813"/>
          <p14:tracePt t="120944" x="8886825" y="3567113"/>
          <p14:tracePt t="120960" x="8924925" y="3567113"/>
          <p14:tracePt t="120969" x="8975725" y="3567113"/>
          <p14:tracePt t="120976" x="9024938" y="3567113"/>
          <p14:tracePt t="120984" x="9063038" y="3567113"/>
          <p14:tracePt t="120992" x="9099550" y="3567113"/>
          <p14:tracePt t="121000" x="9124950" y="3567113"/>
          <p14:tracePt t="121008" x="9137650" y="3567113"/>
          <p14:tracePt t="121016" x="9150350" y="3567113"/>
          <p14:tracePt t="121080" x="9175750" y="3579813"/>
          <p14:tracePt t="121112" x="9188450" y="3579813"/>
          <p14:tracePt t="121128" x="9199563" y="3579813"/>
          <p14:tracePt t="121144" x="9212263" y="3579813"/>
          <p14:tracePt t="121160" x="9224963" y="3579813"/>
          <p14:tracePt t="121168" x="9237663" y="3579813"/>
          <p14:tracePt t="121185" x="9250363" y="3579813"/>
          <p14:tracePt t="121191" x="9263063" y="3579813"/>
          <p14:tracePt t="121207" x="9288463" y="3579813"/>
          <p14:tracePt t="121225" x="9301163" y="3579813"/>
          <p14:tracePt t="121234" x="9312275" y="3579813"/>
          <p14:tracePt t="121241" x="9324975" y="3579813"/>
          <p14:tracePt t="121249" x="9337675" y="3579813"/>
          <p14:tracePt t="121257" x="9350375" y="3579813"/>
          <p14:tracePt t="121272" x="9375775" y="3579813"/>
          <p14:tracePt t="121296" x="9388475" y="3579813"/>
          <p14:tracePt t="121311" x="9401175" y="3579813"/>
          <p14:tracePt t="121344" x="9413875" y="3579813"/>
          <p14:tracePt t="121359" x="9424988" y="3579813"/>
          <p14:tracePt t="121368" x="9437688" y="3590925"/>
          <p14:tracePt t="121407" x="9450388" y="3590925"/>
          <p14:tracePt t="121416" x="9463088" y="3590925"/>
          <p14:tracePt t="121432" x="9488488" y="3603625"/>
          <p14:tracePt t="121447" x="9501188" y="3603625"/>
          <p14:tracePt t="121464" x="9513888" y="3603625"/>
          <p14:tracePt t="121471" x="9525000" y="3616325"/>
          <p14:tracePt t="121535" x="9537700" y="3616325"/>
          <p14:tracePt t="121544" x="9550400" y="3616325"/>
          <p14:tracePt t="121552" x="9563100" y="3616325"/>
          <p14:tracePt t="121559" x="9575800" y="3616325"/>
          <p14:tracePt t="121584" x="9601200" y="3616325"/>
          <p14:tracePt t="121608" x="9613900" y="3616325"/>
          <p14:tracePt t="121639" x="9626600" y="3616325"/>
          <p14:tracePt t="121656" x="9637713" y="3616325"/>
          <p14:tracePt t="121664" x="9650413" y="3616325"/>
          <p14:tracePt t="121672" x="9663113" y="3616325"/>
          <p14:tracePt t="121689" x="9675813" y="3616325"/>
          <p14:tracePt t="121800" x="9688513" y="3616325"/>
          <p14:tracePt t="124584" x="9675813" y="3616325"/>
          <p14:tracePt t="124592" x="9650413" y="3629025"/>
          <p14:tracePt t="124600" x="9613900" y="3641725"/>
          <p14:tracePt t="124607" x="9537700" y="3654425"/>
          <p14:tracePt t="124616" x="9488488" y="3667125"/>
          <p14:tracePt t="124624" x="9413875" y="3679825"/>
          <p14:tracePt t="124634" x="9350375" y="3679825"/>
          <p14:tracePt t="124640" x="9301163" y="3692525"/>
          <p14:tracePt t="124648" x="9237663" y="3703638"/>
          <p14:tracePt t="124656" x="9175750" y="3703638"/>
          <p14:tracePt t="124666" x="9099550" y="3703638"/>
          <p14:tracePt t="124672" x="9063038" y="3703638"/>
          <p14:tracePt t="124680" x="9012238" y="3703638"/>
          <p14:tracePt t="124688" x="8937625" y="3703638"/>
          <p14:tracePt t="124696" x="8850313" y="3703638"/>
          <p14:tracePt t="124704" x="8750300" y="3703638"/>
          <p14:tracePt t="124712" x="8599488" y="3703638"/>
          <p14:tracePt t="124719" x="8412163" y="3703638"/>
          <p14:tracePt t="124729" x="8212138" y="3703638"/>
          <p14:tracePt t="124738" x="7999413" y="3716338"/>
          <p14:tracePt t="124745" x="7773988" y="3754438"/>
          <p14:tracePt t="124754" x="7548563" y="3779838"/>
          <p14:tracePt t="124762" x="7372350" y="3803650"/>
          <p14:tracePt t="124771" x="7210425" y="3841750"/>
          <p14:tracePt t="124776" x="7046913" y="3854450"/>
          <p14:tracePt t="124784" x="6872288" y="3854450"/>
          <p14:tracePt t="124792" x="6696075" y="3854450"/>
          <p14:tracePt t="124799" x="6546850" y="3854450"/>
          <p14:tracePt t="124807" x="6396038" y="3879850"/>
          <p14:tracePt t="124816" x="6208713" y="3892550"/>
          <p14:tracePt t="124824" x="6034088" y="3905250"/>
          <p14:tracePt t="124832" x="5845175" y="3941763"/>
          <p14:tracePt t="124840" x="5645150" y="3967163"/>
          <p14:tracePt t="124847" x="5383213" y="4017963"/>
          <p14:tracePt t="124855" x="5081588" y="4079875"/>
          <p14:tracePt t="124864" x="4856163" y="4129088"/>
          <p14:tracePt t="124872" x="4556125" y="4179888"/>
          <p14:tracePt t="124881" x="4330700" y="4230688"/>
          <p14:tracePt t="124887" x="4130675" y="4279900"/>
          <p14:tracePt t="124896" x="3930650" y="4318000"/>
          <p14:tracePt t="124904" x="3756025" y="4367213"/>
          <p14:tracePt t="124911" x="3592513" y="4392613"/>
          <p14:tracePt t="124919" x="3417888" y="4430713"/>
          <p14:tracePt t="124927" x="3267075" y="4467225"/>
          <p14:tracePt t="124937" x="3128963" y="4479925"/>
          <p14:tracePt t="124945" x="3016250" y="4505325"/>
          <p14:tracePt t="124955" x="2916238" y="4518025"/>
          <p14:tracePt t="124961" x="2828925" y="4530725"/>
          <p14:tracePt t="124971" x="2703513" y="4543425"/>
          <p14:tracePt t="124976" x="2603500" y="4554538"/>
          <p14:tracePt t="124984" x="2528888" y="4579938"/>
          <p14:tracePt t="124992" x="2452688" y="4579938"/>
          <p14:tracePt t="125000" x="2352675" y="4579938"/>
          <p14:tracePt t="125008" x="2278063" y="4579938"/>
          <p14:tracePt t="125016" x="2216150" y="4579938"/>
          <p14:tracePt t="125024" x="2139950" y="4579938"/>
          <p14:tracePt t="125032" x="2078038" y="4579938"/>
          <p14:tracePt t="125039" x="2027238" y="4579938"/>
          <p14:tracePt t="125047" x="1978025" y="4579938"/>
          <p14:tracePt t="125056" x="1939925" y="4579938"/>
          <p14:tracePt t="125064" x="1890713" y="4579938"/>
          <p14:tracePt t="125071" x="1852613" y="4579938"/>
          <p14:tracePt t="125081" x="1778000" y="4579938"/>
          <p14:tracePt t="125087" x="1714500" y="4579938"/>
          <p14:tracePt t="125096" x="1639888" y="4567238"/>
          <p14:tracePt t="125103" x="1577975" y="4554538"/>
          <p14:tracePt t="125112" x="1514475" y="4543425"/>
          <p14:tracePt t="125119" x="1476375" y="4530725"/>
          <p14:tracePt t="125127" x="1439863" y="4530725"/>
          <p14:tracePt t="125136" x="1414463" y="4505325"/>
          <p14:tracePt t="125146" x="1376363" y="4505325"/>
          <p14:tracePt t="125156" x="1352550" y="4492625"/>
          <p14:tracePt t="125161" x="1314450" y="4479925"/>
          <p14:tracePt t="125172" x="1301750" y="4467225"/>
          <p14:tracePt t="125177" x="1276350" y="4454525"/>
          <p14:tracePt t="125185" x="1239838" y="4443413"/>
          <p14:tracePt t="125192" x="1227138" y="4430713"/>
          <p14:tracePt t="125199" x="1214438" y="4418013"/>
          <p14:tracePt t="125207" x="1176338" y="4392613"/>
          <p14:tracePt t="125216" x="1150938" y="4392613"/>
          <p14:tracePt t="125224" x="1139825" y="4354513"/>
          <p14:tracePt t="125232" x="1101725" y="4330700"/>
          <p14:tracePt t="125239" x="1089025" y="4318000"/>
          <p14:tracePt t="125247" x="1076325" y="4305300"/>
          <p14:tracePt t="125255" x="1050925" y="4292600"/>
          <p14:tracePt t="125264" x="1050925" y="4267200"/>
          <p14:tracePt t="125271" x="1038225" y="4254500"/>
          <p14:tracePt t="125280" x="1027113" y="4230688"/>
          <p14:tracePt t="125296" x="1014413" y="4217988"/>
          <p14:tracePt t="125303" x="1001713" y="4192588"/>
          <p14:tracePt t="125320" x="976313" y="4179888"/>
          <p14:tracePt t="125327" x="976313" y="4167188"/>
          <p14:tracePt t="125344" x="976313" y="4141788"/>
          <p14:tracePt t="125352" x="963613" y="4141788"/>
          <p14:tracePt t="125360" x="963613" y="4129088"/>
          <p14:tracePt t="125370" x="963613" y="4117975"/>
          <p14:tracePt t="125376" x="963613" y="4092575"/>
          <p14:tracePt t="125384" x="950913" y="4092575"/>
          <p14:tracePt t="125392" x="950913" y="4067175"/>
          <p14:tracePt t="125400" x="938213" y="4029075"/>
          <p14:tracePt t="125408" x="938213" y="4017963"/>
          <p14:tracePt t="125416" x="938213" y="4005263"/>
          <p14:tracePt t="125423" x="925513" y="3992563"/>
          <p14:tracePt t="125432" x="925513" y="3979863"/>
          <p14:tracePt t="125440" x="914400" y="3967163"/>
          <p14:tracePt t="125447" x="914400" y="3954463"/>
          <p14:tracePt t="125455" x="901700" y="3954463"/>
          <p14:tracePt t="125464" x="901700" y="3941763"/>
          <p14:tracePt t="125496" x="901700" y="3929063"/>
          <p14:tracePt t="125544" x="876300" y="3929063"/>
          <p14:tracePt t="125552" x="876300" y="3916363"/>
          <p14:tracePt t="125593" x="876300" y="3905250"/>
          <p14:tracePt t="125607" x="850900" y="3892550"/>
          <p14:tracePt t="125888" x="838200" y="3879850"/>
          <p14:tracePt t="125944" x="825500" y="3867150"/>
          <p14:tracePt t="130153" x="814388" y="3867150"/>
          <p14:tracePt t="130439" x="801688" y="3867150"/>
          <p14:tracePt t="130464" x="788988" y="3867150"/>
          <p14:tracePt t="133152" x="801688" y="3867150"/>
          <p14:tracePt t="133160" x="825500" y="3867150"/>
          <p14:tracePt t="133168" x="838200" y="3867150"/>
          <p14:tracePt t="133175" x="876300" y="3879850"/>
          <p14:tracePt t="133186" x="938213" y="3879850"/>
          <p14:tracePt t="133192" x="1014413" y="3879850"/>
          <p14:tracePt t="133200" x="1150938" y="3879850"/>
          <p14:tracePt t="133208" x="1263650" y="3879850"/>
          <p14:tracePt t="133215" x="1363663" y="3879850"/>
          <p14:tracePt t="133224" x="1465263" y="3879850"/>
          <p14:tracePt t="133231" x="1539875" y="3892550"/>
          <p14:tracePt t="133239" x="1627188" y="3916363"/>
          <p14:tracePt t="133248" x="1727200" y="3941763"/>
          <p14:tracePt t="133256" x="1801813" y="3967163"/>
          <p14:tracePt t="133264" x="1839913" y="3967163"/>
          <p14:tracePt t="133271" x="1878013" y="3979863"/>
          <p14:tracePt t="133281" x="1914525" y="3992563"/>
          <p14:tracePt t="133289" x="1939925" y="3992563"/>
          <p14:tracePt t="133297" x="1965325" y="3992563"/>
          <p14:tracePt t="133306" x="1990725" y="3992563"/>
          <p14:tracePt t="133311" x="1990725" y="4005263"/>
          <p14:tracePt t="133319" x="2014538" y="4017963"/>
          <p14:tracePt t="133327" x="2039938" y="4017963"/>
          <p14:tracePt t="133336" x="2065338" y="4017963"/>
          <p14:tracePt t="133344" x="2090738" y="4029075"/>
          <p14:tracePt t="133352" x="2103438" y="4041775"/>
          <p14:tracePt t="133360" x="2116138" y="4041775"/>
          <p14:tracePt t="133368" x="2152650" y="4041775"/>
          <p14:tracePt t="133375" x="2178050" y="4054475"/>
          <p14:tracePt t="133385" x="2190750" y="4067175"/>
          <p14:tracePt t="133392" x="2216150" y="4067175"/>
          <p14:tracePt t="133401" x="2252663" y="4067175"/>
          <p14:tracePt t="133407" x="2265363" y="4079875"/>
          <p14:tracePt t="133417" x="2278063" y="4092575"/>
          <p14:tracePt t="133425" x="2303463" y="4092575"/>
          <p14:tracePt t="133434" x="2328863" y="4092575"/>
          <p14:tracePt t="133449" x="2352675" y="4092575"/>
          <p14:tracePt t="133472" x="2365375" y="4092575"/>
          <p14:tracePt t="133503" x="2378075" y="4092575"/>
          <p14:tracePt t="133519" x="2390775" y="4092575"/>
          <p14:tracePt t="133527" x="2403475" y="4092575"/>
          <p14:tracePt t="133535" x="2428875" y="4092575"/>
          <p14:tracePt t="133544" x="2428875" y="4067175"/>
          <p14:tracePt t="133560" x="2452688" y="4054475"/>
          <p14:tracePt t="133567" x="2452688" y="4041775"/>
          <p14:tracePt t="133585" x="2478088" y="4029075"/>
          <p14:tracePt t="133592" x="2478088" y="4017963"/>
          <p14:tracePt t="133607" x="2503488" y="4017963"/>
          <p14:tracePt t="133616" x="2503488" y="4005263"/>
          <p14:tracePt t="133664" x="2516188" y="3992563"/>
          <p14:tracePt t="133696" x="2516188" y="3979863"/>
          <p14:tracePt t="133711" x="2528888" y="3979863"/>
          <p14:tracePt t="133735" x="2541588" y="3979863"/>
          <p14:tracePt t="133784" x="2554288" y="3967163"/>
          <p14:tracePt t="134664" x="2541588" y="3967163"/>
          <p14:tracePt t="134896" x="2528888" y="3967163"/>
          <p14:tracePt t="134911" x="2528888" y="3979863"/>
          <p14:tracePt t="134919" x="2528888" y="3992563"/>
          <p14:tracePt t="134935" x="2528888" y="4005263"/>
          <p14:tracePt t="138137" x="2554288" y="4005263"/>
          <p14:tracePt t="138144" x="2654300" y="4005263"/>
          <p14:tracePt t="138153" x="2790825" y="4005263"/>
          <p14:tracePt t="138160" x="2967038" y="3954463"/>
          <p14:tracePt t="138168" x="3192463" y="3941763"/>
          <p14:tracePt t="138177" x="3454400" y="3916363"/>
          <p14:tracePt t="138185" x="3717925" y="3854450"/>
          <p14:tracePt t="138193" x="3992563" y="3841750"/>
          <p14:tracePt t="138204" x="4243388" y="3829050"/>
          <p14:tracePt t="138211" x="4481513" y="3829050"/>
          <p14:tracePt t="138217" x="4668838" y="3829050"/>
          <p14:tracePt t="138225" x="4843463" y="3829050"/>
          <p14:tracePt t="138231" x="5019675" y="3829050"/>
          <p14:tracePt t="138239" x="5181600" y="3829050"/>
          <p14:tracePt t="138247" x="5332413" y="3829050"/>
          <p14:tracePt t="138256" x="5483225" y="3829050"/>
          <p14:tracePt t="138264" x="5632450" y="3829050"/>
          <p14:tracePt t="138271" x="5783263" y="3841750"/>
          <p14:tracePt t="138280" x="5945188" y="3841750"/>
          <p14:tracePt t="138287" x="6096000" y="3841750"/>
          <p14:tracePt t="138295" x="6246813" y="3841750"/>
          <p14:tracePt t="138303" x="6396038" y="3854450"/>
          <p14:tracePt t="138312" x="6546850" y="3867150"/>
          <p14:tracePt t="138319" x="6684963" y="3879850"/>
          <p14:tracePt t="138328" x="6821488" y="3879850"/>
          <p14:tracePt t="138335" x="6959600" y="3892550"/>
          <p14:tracePt t="138344" x="7110413" y="3905250"/>
          <p14:tracePt t="138353" x="7246938" y="3905250"/>
          <p14:tracePt t="138361" x="7385050" y="3905250"/>
          <p14:tracePt t="138371" x="7497763" y="3905250"/>
          <p14:tracePt t="138380" x="7597775" y="3905250"/>
          <p14:tracePt t="138387" x="7685088" y="3905250"/>
          <p14:tracePt t="138393" x="7785100" y="3905250"/>
          <p14:tracePt t="138401" x="7861300" y="3905250"/>
          <p14:tracePt t="138409" x="7961313" y="3905250"/>
          <p14:tracePt t="138415" x="8048625" y="3905250"/>
          <p14:tracePt t="138425" x="8148638" y="3905250"/>
          <p14:tracePt t="138431" x="8235950" y="3905250"/>
          <p14:tracePt t="138440" x="8324850" y="3905250"/>
          <p14:tracePt t="138448" x="8399463" y="3916363"/>
          <p14:tracePt t="138456" x="8474075" y="3916363"/>
          <p14:tracePt t="138463" x="8537575" y="3916363"/>
          <p14:tracePt t="138471" x="8612188" y="3916363"/>
          <p14:tracePt t="138479" x="8674100" y="3916363"/>
          <p14:tracePt t="138488" x="8724900" y="3916363"/>
          <p14:tracePt t="138496" x="8774113" y="3916363"/>
          <p14:tracePt t="138503" x="8812213" y="3916363"/>
          <p14:tracePt t="138511" x="8863013" y="3916363"/>
          <p14:tracePt t="138519" x="8912225" y="3916363"/>
          <p14:tracePt t="138527" x="8986838" y="3916363"/>
          <p14:tracePt t="138535" x="9037638" y="3916363"/>
          <p14:tracePt t="138543" x="9088438" y="3916363"/>
          <p14:tracePt t="138552" x="9124950" y="3916363"/>
          <p14:tracePt t="138560" x="9175750" y="3916363"/>
          <p14:tracePt t="138568" x="9212263" y="3916363"/>
          <p14:tracePt t="138576" x="9237663" y="3929063"/>
          <p14:tracePt t="138585" x="9263063" y="3941763"/>
          <p14:tracePt t="138592" x="9288463" y="3941763"/>
          <p14:tracePt t="138601" x="9301163" y="3941763"/>
          <p14:tracePt t="138607" x="9324975" y="3941763"/>
          <p14:tracePt t="138615" x="9350375" y="3941763"/>
          <p14:tracePt t="138624" x="9363075" y="3941763"/>
          <p14:tracePt t="138640" x="9388475" y="3954463"/>
          <p14:tracePt t="138647" x="9401175" y="3954463"/>
          <p14:tracePt t="138656" x="9424988" y="3954463"/>
          <p14:tracePt t="138665" x="9437688" y="3954463"/>
          <p14:tracePt t="138671" x="9463088" y="3954463"/>
          <p14:tracePt t="138680" x="9501188" y="3967163"/>
          <p14:tracePt t="138687" x="9525000" y="3967163"/>
          <p14:tracePt t="138696" x="9563100" y="3979863"/>
          <p14:tracePt t="138703" x="9601200" y="4005263"/>
          <p14:tracePt t="138712" x="9613900" y="4005263"/>
          <p14:tracePt t="138719" x="9637713" y="4005263"/>
          <p14:tracePt t="138728" x="9688513" y="4017963"/>
          <p14:tracePt t="138736" x="9713913" y="4029075"/>
          <p14:tracePt t="138743" x="9739313" y="4029075"/>
          <p14:tracePt t="138751" x="9763125" y="4029075"/>
          <p14:tracePt t="138760" x="9775825" y="4029075"/>
          <p14:tracePt t="138768" x="9801225" y="4029075"/>
          <p14:tracePt t="138776" x="9826625" y="4029075"/>
          <p14:tracePt t="138801" x="9839325" y="4029075"/>
          <p14:tracePt t="138807" x="9852025" y="4029075"/>
          <p14:tracePt t="138815" x="9852025" y="4041775"/>
          <p14:tracePt t="138832" x="9863138" y="4041775"/>
          <p14:tracePt t="138864" x="9888538" y="4041775"/>
          <p14:tracePt t="141072" x="9875838" y="4041775"/>
          <p14:tracePt t="141080" x="9863138" y="4041775"/>
          <p14:tracePt t="141088" x="9839325" y="4041775"/>
          <p14:tracePt t="141096" x="9763125" y="4041775"/>
          <p14:tracePt t="141105" x="9675813" y="4067175"/>
          <p14:tracePt t="141112" x="9575800" y="4079875"/>
          <p14:tracePt t="141122" x="9488488" y="4092575"/>
          <p14:tracePt t="141128" x="9363075" y="4092575"/>
          <p14:tracePt t="141139" x="9263063" y="4092575"/>
          <p14:tracePt t="141146" x="9124950" y="4092575"/>
          <p14:tracePt t="141154" x="8975725" y="4092575"/>
          <p14:tracePt t="141160" x="8812213" y="4092575"/>
          <p14:tracePt t="141168" x="8612188" y="4092575"/>
          <p14:tracePt t="141176" x="8424863" y="4092575"/>
          <p14:tracePt t="141185" x="8248650" y="4092575"/>
          <p14:tracePt t="141192" x="8048625" y="4092575"/>
          <p14:tracePt t="141201" x="7861300" y="4092575"/>
          <p14:tracePt t="141207" x="7661275" y="4092575"/>
          <p14:tracePt t="141216" x="7472363" y="4092575"/>
          <p14:tracePt t="141224" x="7246938" y="4117975"/>
          <p14:tracePt t="141231" x="7034213" y="4129088"/>
          <p14:tracePt t="141239" x="6821488" y="4129088"/>
          <p14:tracePt t="141247" x="6621463" y="4129088"/>
          <p14:tracePt t="141256" x="6408738" y="4129088"/>
          <p14:tracePt t="141264" x="6208713" y="4129088"/>
          <p14:tracePt t="141271" x="5957888" y="4129088"/>
          <p14:tracePt t="141280" x="5783263" y="4129088"/>
          <p14:tracePt t="141287" x="5583238" y="4129088"/>
          <p14:tracePt t="141295" x="5419725" y="4129088"/>
          <p14:tracePt t="141303" x="5207000" y="4129088"/>
          <p14:tracePt t="141312" x="5045075" y="4129088"/>
          <p14:tracePt t="141319" x="4881563" y="4129088"/>
          <p14:tracePt t="141327" x="4719638" y="4129088"/>
          <p14:tracePt t="141335" x="4568825" y="4129088"/>
          <p14:tracePt t="141344" x="4381500" y="4129088"/>
          <p14:tracePt t="141352" x="4217988" y="4129088"/>
          <p14:tracePt t="141360" x="4068763" y="4129088"/>
          <p14:tracePt t="141368" x="3930650" y="4129088"/>
          <p14:tracePt t="141376" x="3805238" y="4129088"/>
          <p14:tracePt t="141385" x="3643313" y="4141788"/>
          <p14:tracePt t="141392" x="3517900" y="4141788"/>
          <p14:tracePt t="141401" x="3405188" y="4141788"/>
          <p14:tracePt t="141408" x="3292475" y="4141788"/>
          <p14:tracePt t="141416" x="3205163" y="4141788"/>
          <p14:tracePt t="141423" x="3116263" y="4141788"/>
          <p14:tracePt t="141431" x="3028950" y="4141788"/>
          <p14:tracePt t="141440" x="2967038" y="4141788"/>
          <p14:tracePt t="141448" x="2903538" y="4141788"/>
          <p14:tracePt t="141456" x="2841625" y="4141788"/>
          <p14:tracePt t="141464" x="2790825" y="4141788"/>
          <p14:tracePt t="141472" x="2754313" y="4141788"/>
          <p14:tracePt t="141479" x="2690813" y="4141788"/>
          <p14:tracePt t="141487" x="2641600" y="4141788"/>
          <p14:tracePt t="141496" x="2590800" y="4141788"/>
          <p14:tracePt t="141503" x="2541588" y="4141788"/>
          <p14:tracePt t="141512" x="2490788" y="4141788"/>
          <p14:tracePt t="141520" x="2441575" y="4141788"/>
          <p14:tracePt t="141527" x="2365375" y="4141788"/>
          <p14:tracePt t="141535" x="2303463" y="4141788"/>
          <p14:tracePt t="141544" x="2228850" y="4141788"/>
          <p14:tracePt t="141552" x="2165350" y="4141788"/>
          <p14:tracePt t="141560" x="2090738" y="4141788"/>
          <p14:tracePt t="141568" x="2027238" y="4141788"/>
          <p14:tracePt t="141576" x="1965325" y="4141788"/>
          <p14:tracePt t="141584" x="1903413" y="4141788"/>
          <p14:tracePt t="141593" x="1839913" y="4141788"/>
          <p14:tracePt t="141604" x="1752600" y="4141788"/>
          <p14:tracePt t="141609" x="1652588" y="4154488"/>
          <p14:tracePt t="141618" x="1552575" y="4192588"/>
          <p14:tracePt t="141625" x="1427163" y="4205288"/>
          <p14:tracePt t="141632" x="1314450" y="4230688"/>
          <p14:tracePt t="141640" x="1214438" y="4241800"/>
          <p14:tracePt t="141649" x="1127125" y="4267200"/>
          <p14:tracePt t="141656" x="1038225" y="4292600"/>
          <p14:tracePt t="141664" x="976313" y="4305300"/>
          <p14:tracePt t="141672" x="938213" y="4305300"/>
          <p14:tracePt t="141679" x="889000" y="4305300"/>
          <p14:tracePt t="141688" x="863600" y="4318000"/>
          <p14:tracePt t="141695" x="838200" y="4318000"/>
          <p14:tracePt t="141703" x="801688" y="4330700"/>
          <p14:tracePt t="141712" x="776288" y="4330700"/>
          <p14:tracePt t="141719" x="750888" y="4354513"/>
          <p14:tracePt t="141727" x="712788" y="4354513"/>
          <p14:tracePt t="141735" x="676275" y="4354513"/>
          <p14:tracePt t="141744" x="650875" y="4354513"/>
          <p14:tracePt t="141752" x="638175" y="4354513"/>
          <p14:tracePt t="141777" x="625475" y="4354513"/>
          <p14:tracePt t="141951" x="650875" y="4354513"/>
          <p14:tracePt t="141960" x="663575" y="4341813"/>
          <p14:tracePt t="141968" x="676275" y="4318000"/>
          <p14:tracePt t="141984" x="688975" y="4292600"/>
          <p14:tracePt t="141992" x="701675" y="4292600"/>
          <p14:tracePt t="142001" x="701675" y="4279900"/>
          <p14:tracePt t="142008" x="712788" y="4267200"/>
          <p14:tracePt t="142017" x="712788" y="4254500"/>
          <p14:tracePt t="150232" x="712788" y="4267200"/>
          <p14:tracePt t="150240" x="738188" y="4267200"/>
          <p14:tracePt t="150248" x="814388" y="4267200"/>
          <p14:tracePt t="150256" x="914400" y="4267200"/>
          <p14:tracePt t="150265" x="1038225" y="4267200"/>
          <p14:tracePt t="150273" x="1163638" y="4267200"/>
          <p14:tracePt t="150281" x="1339850" y="4267200"/>
          <p14:tracePt t="150290" x="1465263" y="4267200"/>
          <p14:tracePt t="150296" x="1601788" y="4267200"/>
          <p14:tracePt t="150303" x="1727200" y="4267200"/>
          <p14:tracePt t="150312" x="1878013" y="4267200"/>
          <p14:tracePt t="150319" x="2027238" y="4267200"/>
          <p14:tracePt t="150327" x="2165350" y="4267200"/>
          <p14:tracePt t="150335" x="2316163" y="4267200"/>
          <p14:tracePt t="150343" x="2465388" y="4267200"/>
          <p14:tracePt t="150351" x="2616200" y="4267200"/>
          <p14:tracePt t="150360" x="2767013" y="4267200"/>
          <p14:tracePt t="150368" x="2916238" y="4254500"/>
          <p14:tracePt t="150375" x="3092450" y="4241800"/>
          <p14:tracePt t="150384" x="3279775" y="4241800"/>
          <p14:tracePt t="150393" x="3505200" y="4241800"/>
          <p14:tracePt t="150404" x="3692525" y="4241800"/>
          <p14:tracePt t="150409" x="3892550" y="4241800"/>
          <p14:tracePt t="150417" x="4092575" y="4241800"/>
          <p14:tracePt t="150425" x="4281488" y="4241800"/>
          <p14:tracePt t="150431" x="4481513" y="4241800"/>
          <p14:tracePt t="150440" x="4656138" y="4241800"/>
          <p14:tracePt t="150448" x="4868863" y="4241800"/>
          <p14:tracePt t="150456" x="5032375" y="4241800"/>
          <p14:tracePt t="150464" x="5207000" y="4241800"/>
          <p14:tracePt t="150472" x="5383213" y="4241800"/>
          <p14:tracePt t="150480" x="5545138" y="4241800"/>
          <p14:tracePt t="150488" x="5708650" y="4241800"/>
          <p14:tracePt t="150495" x="5857875" y="4241800"/>
          <p14:tracePt t="150503" x="6021388" y="4241800"/>
          <p14:tracePt t="150511" x="6157913" y="4241800"/>
          <p14:tracePt t="150519" x="6308725" y="4241800"/>
          <p14:tracePt t="150527" x="6459538" y="4241800"/>
          <p14:tracePt t="150535" x="6608763" y="4241800"/>
          <p14:tracePt t="150543" x="6721475" y="4241800"/>
          <p14:tracePt t="150551" x="6859588" y="4241800"/>
          <p14:tracePt t="150559" x="6985000" y="4241800"/>
          <p14:tracePt t="150567" x="7110413" y="4241800"/>
          <p14:tracePt t="150576" x="7235825" y="4241800"/>
          <p14:tracePt t="150584" x="7335838" y="4241800"/>
          <p14:tracePt t="150592" x="7435850" y="4241800"/>
          <p14:tracePt t="150601" x="7535863" y="4254500"/>
          <p14:tracePt t="150607" x="7648575" y="4267200"/>
          <p14:tracePt t="150615" x="7723188" y="4267200"/>
          <p14:tracePt t="150623" x="7797800" y="4267200"/>
          <p14:tracePt t="150632" x="7886700" y="4279900"/>
          <p14:tracePt t="150640" x="7935913" y="4279900"/>
          <p14:tracePt t="150647" x="8010525" y="4279900"/>
          <p14:tracePt t="150656" x="8086725" y="4292600"/>
          <p14:tracePt t="150665" x="8161338" y="4305300"/>
          <p14:tracePt t="150673" x="8223250" y="4305300"/>
          <p14:tracePt t="150682" x="8324850" y="4305300"/>
          <p14:tracePt t="150690" x="8424863" y="4305300"/>
          <p14:tracePt t="150696" x="8524875" y="4305300"/>
          <p14:tracePt t="150703" x="8599488" y="4305300"/>
          <p14:tracePt t="150713" x="8674100" y="4305300"/>
          <p14:tracePt t="150720" x="8799513" y="4305300"/>
          <p14:tracePt t="150728" x="8874125" y="4305300"/>
          <p14:tracePt t="150736" x="8975725" y="4305300"/>
          <p14:tracePt t="150744" x="9088438" y="4305300"/>
          <p14:tracePt t="150751" x="9163050" y="4305300"/>
          <p14:tracePt t="150760" x="9263063" y="4305300"/>
          <p14:tracePt t="150767" x="9350375" y="4305300"/>
          <p14:tracePt t="150776" x="9475788" y="4292600"/>
          <p14:tracePt t="150784" x="9575800" y="4279900"/>
          <p14:tracePt t="150791" x="9626600" y="4279900"/>
          <p14:tracePt t="150800" x="9713913" y="4279900"/>
          <p14:tracePt t="150807" x="9775825" y="4267200"/>
          <p14:tracePt t="150815" x="9852025" y="4254500"/>
          <p14:tracePt t="150824" x="9913938" y="4230688"/>
          <p14:tracePt t="150832" x="9975850" y="4217988"/>
          <p14:tracePt t="150839" x="10052050" y="4179888"/>
          <p14:tracePt t="150848" x="10113963" y="4167188"/>
          <p14:tracePt t="150856" x="10177463" y="4167188"/>
          <p14:tracePt t="150864" x="10201275" y="4154488"/>
          <p14:tracePt t="150872" x="10213975" y="4141788"/>
          <p14:tracePt t="150884" x="10239375" y="4129088"/>
          <p14:tracePt t="150887" x="10264775" y="4129088"/>
          <p14:tracePt t="150895" x="10277475" y="4129088"/>
          <p14:tracePt t="150903" x="10288588" y="4117975"/>
          <p14:tracePt t="150912" x="10313988" y="4117975"/>
          <p14:tracePt t="150928" x="10339388" y="4117975"/>
          <p14:tracePt t="150935" x="10339388" y="4105275"/>
          <p14:tracePt t="150945" x="10352088" y="4092575"/>
          <p14:tracePt t="151000" x="10352088" y="4067175"/>
          <p14:tracePt t="151040" x="10352088" y="4054475"/>
          <p14:tracePt t="151080" x="10352088" y="4041775"/>
          <p14:tracePt t="151088" x="10352088" y="4029075"/>
          <p14:tracePt t="151112" x="10352088" y="4017963"/>
          <p14:tracePt t="151120" x="10352088" y="4005263"/>
          <p14:tracePt t="151128" x="10352088" y="3992563"/>
          <p14:tracePt t="151136" x="10326688" y="3992563"/>
          <p14:tracePt t="151145" x="10326688" y="3979863"/>
          <p14:tracePt t="151151" x="10313988" y="3979863"/>
          <p14:tracePt t="151160" x="10288588" y="3979863"/>
          <p14:tracePt t="151192" x="10264775" y="3979863"/>
          <p14:tracePt t="151216" x="10252075" y="3979863"/>
          <p14:tracePt t="151231" x="10239375" y="3979863"/>
          <p14:tracePt t="151256" x="10226675" y="3979863"/>
          <p14:tracePt t="151280" x="10213975" y="3979863"/>
          <p14:tracePt t="151393" x="10201275" y="3979863"/>
          <p14:tracePt t="151432" x="10177463" y="3979863"/>
          <p14:tracePt t="151447" x="10152063" y="3979863"/>
          <p14:tracePt t="151464" x="10126663" y="3979863"/>
          <p14:tracePt t="151472" x="10113963" y="3992563"/>
          <p14:tracePt t="151480" x="10101263" y="3992563"/>
          <p14:tracePt t="151496" x="10088563" y="3992563"/>
          <p14:tracePt t="151503" x="10075863" y="3992563"/>
          <p14:tracePt t="151536" x="10064750" y="3992563"/>
          <p14:tracePt t="152546" x="10052050" y="3992563"/>
          <p14:tracePt t="152553" x="10026650" y="3992563"/>
          <p14:tracePt t="152561" x="9975850" y="3992563"/>
          <p14:tracePt t="152572" x="9875838" y="3992563"/>
          <p14:tracePt t="152577" x="9739313" y="3992563"/>
          <p14:tracePt t="152585" x="9575800" y="3992563"/>
          <p14:tracePt t="152591" x="9375775" y="3992563"/>
          <p14:tracePt t="152601" x="9137650" y="3992563"/>
          <p14:tracePt t="152608" x="8824913" y="3992563"/>
          <p14:tracePt t="152617" x="8548688" y="3992563"/>
          <p14:tracePt t="152625" x="8274050" y="3992563"/>
          <p14:tracePt t="152634" x="8035925" y="3992563"/>
          <p14:tracePt t="152642" x="7835900" y="3992563"/>
          <p14:tracePt t="152648" x="7648575" y="3979863"/>
          <p14:tracePt t="152656" x="7435850" y="3967163"/>
          <p14:tracePt t="152664" x="7259638" y="3967163"/>
          <p14:tracePt t="152672" x="7072313" y="3954463"/>
          <p14:tracePt t="152680" x="6897688" y="3954463"/>
          <p14:tracePt t="152687" x="6696075" y="3954463"/>
          <p14:tracePt t="152696" x="6508750" y="3954463"/>
          <p14:tracePt t="152703" x="6346825" y="3954463"/>
          <p14:tracePt t="152712" x="6170613" y="3967163"/>
          <p14:tracePt t="152720" x="6045200" y="3992563"/>
          <p14:tracePt t="152728" x="5921375" y="4005263"/>
          <p14:tracePt t="152735" x="5821363" y="4017963"/>
          <p14:tracePt t="152744" x="5708650" y="4054475"/>
          <p14:tracePt t="152752" x="5657850" y="4079875"/>
          <p14:tracePt t="152760" x="5570538" y="4092575"/>
          <p14:tracePt t="152767" x="5483225" y="4105275"/>
          <p14:tracePt t="152776" x="5394325" y="4129088"/>
          <p14:tracePt t="152784" x="5294313" y="4154488"/>
          <p14:tracePt t="152792" x="5170488" y="4167188"/>
          <p14:tracePt t="152801" x="5068888" y="4192588"/>
          <p14:tracePt t="152808" x="4981575" y="4205288"/>
          <p14:tracePt t="152817" x="4868863" y="4267200"/>
          <p14:tracePt t="152823" x="4756150" y="4279900"/>
          <p14:tracePt t="152831" x="4656138" y="4305300"/>
          <p14:tracePt t="152839" x="4556125" y="4330700"/>
          <p14:tracePt t="152847" x="4443413" y="4367213"/>
          <p14:tracePt t="152855" x="4356100" y="4379913"/>
          <p14:tracePt t="152864" x="4268788" y="4405313"/>
          <p14:tracePt t="152882" x="4117975" y="4430713"/>
          <p14:tracePt t="152887" x="4056063" y="4430713"/>
          <p14:tracePt t="152896" x="3979863" y="4430713"/>
          <p14:tracePt t="152903" x="3930650" y="4430713"/>
          <p14:tracePt t="152911" x="3843338" y="4430713"/>
          <p14:tracePt t="152919" x="3756025" y="4430713"/>
          <p14:tracePt t="152927" x="3654425" y="4430713"/>
          <p14:tracePt t="152935" x="3554413" y="4430713"/>
          <p14:tracePt t="152944" x="3454400" y="4430713"/>
          <p14:tracePt t="152952" x="3354388" y="4418013"/>
          <p14:tracePt t="152961" x="3254375" y="4418013"/>
          <p14:tracePt t="152971" x="3167063" y="4418013"/>
          <p14:tracePt t="152977" x="3067050" y="4405313"/>
          <p14:tracePt t="152987" x="2967038" y="4392613"/>
          <p14:tracePt t="152992" x="2854325" y="4392613"/>
          <p14:tracePt t="153000" x="2767013" y="4392613"/>
          <p14:tracePt t="153008" x="2667000" y="4392613"/>
          <p14:tracePt t="153017" x="2554288" y="4392613"/>
          <p14:tracePt t="153024" x="2452688" y="4392613"/>
          <p14:tracePt t="153032" x="2365375" y="4392613"/>
          <p14:tracePt t="153039" x="2265363" y="4392613"/>
          <p14:tracePt t="153049" x="2165350" y="4392613"/>
          <p14:tracePt t="153057" x="2078038" y="4392613"/>
          <p14:tracePt t="153065" x="2014538" y="4392613"/>
          <p14:tracePt t="153072" x="1927225" y="4392613"/>
          <p14:tracePt t="153082" x="1839913" y="4379913"/>
          <p14:tracePt t="153089" x="1765300" y="4379913"/>
          <p14:tracePt t="153096" x="1701800" y="4367213"/>
          <p14:tracePt t="153104" x="1652588" y="4354513"/>
          <p14:tracePt t="153111" x="1601788" y="4341813"/>
          <p14:tracePt t="153119" x="1565275" y="4330700"/>
          <p14:tracePt t="153127" x="1539875" y="4330700"/>
          <p14:tracePt t="153137" x="1514475" y="4330700"/>
          <p14:tracePt t="153143" x="1489075" y="4318000"/>
          <p14:tracePt t="153152" x="1465263" y="4318000"/>
          <p14:tracePt t="153160" x="1439863" y="4318000"/>
          <p14:tracePt t="153167" x="1427163" y="4318000"/>
          <p14:tracePt t="153184" x="1401763" y="4318000"/>
          <p14:tracePt t="153192" x="1363663" y="4318000"/>
          <p14:tracePt t="153200" x="1327150" y="4318000"/>
          <p14:tracePt t="153207" x="1289050" y="4318000"/>
          <p14:tracePt t="153217" x="1263650" y="4318000"/>
          <p14:tracePt t="153223" x="1239838" y="4318000"/>
          <p14:tracePt t="153232" x="1227138" y="4318000"/>
          <p14:tracePt t="153240" x="1201738" y="4318000"/>
          <p14:tracePt t="153247" x="1176338" y="4318000"/>
          <p14:tracePt t="153255" x="1163638" y="4318000"/>
          <p14:tracePt t="153273" x="1139825" y="4318000"/>
          <p14:tracePt t="153288" x="1127125" y="4318000"/>
          <p14:tracePt t="153297" x="1114425" y="4318000"/>
          <p14:tracePt t="153306" x="1089025" y="4318000"/>
          <p14:tracePt t="153320" x="1063625" y="4318000"/>
          <p14:tracePt t="153353" x="1050925" y="4318000"/>
          <p14:tracePt t="153361" x="1038225" y="4318000"/>
          <p14:tracePt t="153372" x="1027113" y="4318000"/>
          <p14:tracePt t="153387" x="1001713" y="4318000"/>
          <p14:tracePt t="153400" x="989013" y="4318000"/>
          <p14:tracePt t="153417" x="976313" y="4318000"/>
          <p14:tracePt t="153434" x="963613" y="4318000"/>
          <p14:tracePt t="153464" x="950913" y="4318000"/>
          <p14:tracePt t="153488" x="938213" y="4318000"/>
          <p14:tracePt t="153496" x="925513" y="4330700"/>
          <p14:tracePt t="153503" x="914400" y="4354513"/>
          <p14:tracePt t="153511" x="901700" y="4354513"/>
          <p14:tracePt t="153519" x="901700" y="4367213"/>
          <p14:tracePt t="153527" x="876300" y="4379913"/>
          <p14:tracePt t="153535" x="850900" y="4405313"/>
          <p14:tracePt t="153544" x="838200" y="4418013"/>
          <p14:tracePt t="153552" x="814388" y="4443413"/>
          <p14:tracePt t="153561" x="801688" y="4467225"/>
          <p14:tracePt t="153572" x="788988" y="4492625"/>
          <p14:tracePt t="153576" x="776288" y="4505325"/>
          <p14:tracePt t="153583" x="763588" y="4518025"/>
          <p14:tracePt t="153592" x="750888" y="4530725"/>
          <p14:tracePt t="153601" x="738188" y="4543425"/>
          <p14:tracePt t="153617" x="738188" y="4554538"/>
          <p14:tracePt t="153817" x="725488" y="4554538"/>
          <p14:tracePt t="153832" x="712788" y="4554538"/>
          <p14:tracePt t="153927" x="701675" y="4554538"/>
          <p14:tracePt t="154071" x="701675" y="4543425"/>
          <p14:tracePt t="154080" x="701675" y="4530725"/>
          <p14:tracePt t="154103" x="688975" y="4518025"/>
          <p14:tracePt t="154824" x="688975" y="4505325"/>
          <p14:tracePt t="154847" x="688975" y="4492625"/>
          <p14:tracePt t="154855" x="688975" y="4479925"/>
          <p14:tracePt t="154864" x="688975" y="4467225"/>
          <p14:tracePt t="154962" x="688975" y="4443413"/>
          <p14:tracePt t="156824" x="688975" y="4454525"/>
          <p14:tracePt t="158448" x="701675" y="4454525"/>
          <p14:tracePt t="159368" x="712788" y="4454525"/>
          <p14:tracePt t="159392" x="725488" y="4454525"/>
          <p14:tracePt t="159401" x="738188" y="4454525"/>
          <p14:tracePt t="159408" x="750888" y="4454525"/>
          <p14:tracePt t="159418" x="750888" y="4467225"/>
          <p14:tracePt t="159424" x="776288" y="4467225"/>
          <p14:tracePt t="159432" x="801688" y="4467225"/>
          <p14:tracePt t="159440" x="838200" y="4479925"/>
          <p14:tracePt t="159448" x="876300" y="4492625"/>
          <p14:tracePt t="159456" x="963613" y="4505325"/>
          <p14:tracePt t="159464" x="1076325" y="4530725"/>
          <p14:tracePt t="159472" x="1214438" y="4530725"/>
          <p14:tracePt t="159480" x="1363663" y="4530725"/>
          <p14:tracePt t="159488" x="1527175" y="4543425"/>
          <p14:tracePt t="159497" x="1714500" y="4554538"/>
          <p14:tracePt t="159503" x="1890713" y="4554538"/>
          <p14:tracePt t="159512" x="2078038" y="4554538"/>
          <p14:tracePt t="159519" x="2265363" y="4592638"/>
          <p14:tracePt t="159527" x="2503488" y="4630738"/>
          <p14:tracePt t="159535" x="2703513" y="4679950"/>
          <p14:tracePt t="159544" x="2928938" y="4730750"/>
          <p14:tracePt t="159551" x="3167063" y="4779963"/>
          <p14:tracePt t="159560" x="3392488" y="4818063"/>
          <p14:tracePt t="159568" x="3605213" y="4843463"/>
          <p14:tracePt t="159577" x="3830638" y="4856163"/>
          <p14:tracePt t="159587" x="4043363" y="4879975"/>
          <p14:tracePt t="159594" x="4268788" y="4905375"/>
          <p14:tracePt t="159603" x="4430713" y="4905375"/>
          <p14:tracePt t="159609" x="4594225" y="4930775"/>
          <p14:tracePt t="159617" x="4768850" y="4956175"/>
          <p14:tracePt t="159624" x="4919663" y="4968875"/>
          <p14:tracePt t="159631" x="5068888" y="4992688"/>
          <p14:tracePt t="159640" x="5219700" y="5005388"/>
          <p14:tracePt t="159648" x="5383213" y="5018088"/>
          <p14:tracePt t="159656" x="5532438" y="5018088"/>
          <p14:tracePt t="159664" x="5695950" y="5018088"/>
          <p14:tracePt t="159672" x="5883275" y="5018088"/>
          <p14:tracePt t="159679" x="6034088" y="5018088"/>
          <p14:tracePt t="159687" x="6208713" y="5018088"/>
          <p14:tracePt t="159696" x="6359525" y="5018088"/>
          <p14:tracePt t="159704" x="6534150" y="5018088"/>
          <p14:tracePt t="159713" x="6696075" y="4992688"/>
          <p14:tracePt t="159719" x="6834188" y="4968875"/>
          <p14:tracePt t="159729" x="6972300" y="4918075"/>
          <p14:tracePt t="159735" x="7072313" y="4905375"/>
          <p14:tracePt t="159744" x="7185025" y="4905375"/>
          <p14:tracePt t="159751" x="7323138" y="4892675"/>
          <p14:tracePt t="159759" x="7410450" y="4879975"/>
          <p14:tracePt t="159768" x="7510463" y="4856163"/>
          <p14:tracePt t="159776" x="7635875" y="4843463"/>
          <p14:tracePt t="159785" x="7735888" y="4818063"/>
          <p14:tracePt t="159792" x="7823200" y="4805363"/>
          <p14:tracePt t="159800" x="7886700" y="4792663"/>
          <p14:tracePt t="159808" x="7961313" y="4779963"/>
          <p14:tracePt t="159815" x="8035925" y="4768850"/>
          <p14:tracePt t="159823" x="8086725" y="4756150"/>
          <p14:tracePt t="159832" x="8135938" y="4756150"/>
          <p14:tracePt t="159840" x="8212138" y="4743450"/>
          <p14:tracePt t="159848" x="8286750" y="4718050"/>
          <p14:tracePt t="159856" x="8335963" y="4718050"/>
          <p14:tracePt t="159864" x="8399463" y="4705350"/>
          <p14:tracePt t="159883" x="8548688" y="4679950"/>
          <p14:tracePt t="159887" x="8586788" y="4667250"/>
          <p14:tracePt t="159896" x="8624888" y="4643438"/>
          <p14:tracePt t="159903" x="8650288" y="4643438"/>
          <p14:tracePt t="159912" x="8674100" y="4643438"/>
          <p14:tracePt t="159919" x="8699500" y="4630738"/>
          <p14:tracePt t="159927" x="8712200" y="4630738"/>
          <p14:tracePt t="159953" x="8737600" y="4618038"/>
          <p14:tracePt t="159968" x="8750300" y="4618038"/>
          <p14:tracePt t="159976" x="8763000" y="4618038"/>
          <p14:tracePt t="159984" x="8774113" y="4618038"/>
          <p14:tracePt t="159994" x="8799513" y="4618038"/>
          <p14:tracePt t="160003" x="8837613" y="4605338"/>
          <p14:tracePt t="160009" x="8874125" y="4592638"/>
          <p14:tracePt t="160016" x="8912225" y="4592638"/>
          <p14:tracePt t="160024" x="8937625" y="4592638"/>
          <p14:tracePt t="160032" x="8950325" y="4592638"/>
          <p14:tracePt t="160040" x="8975725" y="4579938"/>
          <p14:tracePt t="160048" x="8986838" y="4567238"/>
          <p14:tracePt t="160056" x="8999538" y="4567238"/>
          <p14:tracePt t="160072" x="9024938" y="4567238"/>
          <p14:tracePt t="160088" x="9037638" y="4567238"/>
          <p14:tracePt t="160096" x="9050338" y="4567238"/>
          <p14:tracePt t="160103" x="9063038" y="4567238"/>
          <p14:tracePt t="160112" x="9075738" y="4567238"/>
          <p14:tracePt t="160119" x="9099550" y="4567238"/>
          <p14:tracePt t="160127" x="9112250" y="4567238"/>
          <p14:tracePt t="160135" x="9124950" y="4567238"/>
          <p14:tracePt t="160144" x="9150350" y="4567238"/>
          <p14:tracePt t="160152" x="9188450" y="4567238"/>
          <p14:tracePt t="160160" x="9199563" y="4579938"/>
          <p14:tracePt t="160167" x="9212263" y="4592638"/>
          <p14:tracePt t="160176" x="9237663" y="4592638"/>
          <p14:tracePt t="160183" x="9250363" y="4592638"/>
          <p14:tracePt t="160207" x="9263063" y="4592638"/>
          <p14:tracePt t="160217" x="9275763" y="4592638"/>
          <p14:tracePt t="160223" x="9288463" y="4592638"/>
          <p14:tracePt t="160232" x="9301163" y="4592638"/>
          <p14:tracePt t="160240" x="9312275" y="4592638"/>
          <p14:tracePt t="160255" x="9337675" y="4592638"/>
          <p14:tracePt t="160272" x="9350375" y="4592638"/>
          <p14:tracePt t="160280" x="9363075" y="4592638"/>
          <p14:tracePt t="160296" x="9375775" y="4592638"/>
          <p14:tracePt t="160312" x="9388475" y="4592638"/>
          <p14:tracePt t="160528" x="9375775" y="4592638"/>
          <p14:tracePt t="160544" x="9363075" y="4592638"/>
          <p14:tracePt t="160559" x="9363075" y="4579938"/>
          <p14:tracePt t="160576" x="9350375" y="4579938"/>
          <p14:tracePt t="160880" x="9350375" y="4567238"/>
          <p14:tracePt t="160895" x="9337675" y="4567238"/>
          <p14:tracePt t="160904" x="9324975" y="4567238"/>
          <p14:tracePt t="160912" x="9301163" y="4567238"/>
          <p14:tracePt t="160919" x="9288463" y="4554538"/>
          <p14:tracePt t="160927" x="9275763" y="4543425"/>
          <p14:tracePt t="160935" x="9263063" y="4530725"/>
          <p14:tracePt t="161144" x="9275763" y="4530725"/>
          <p14:tracePt t="161152" x="9288463" y="4530725"/>
          <p14:tracePt t="161160" x="9301163" y="4530725"/>
          <p14:tracePt t="161167" x="9312275" y="4530725"/>
          <p14:tracePt t="161187" x="9324975" y="4530725"/>
          <p14:tracePt t="161400" x="9312275" y="4530725"/>
          <p14:tracePt t="161409" x="9301163" y="4530725"/>
          <p14:tracePt t="161420" x="9288463" y="4530725"/>
          <p14:tracePt t="161425" x="9275763" y="4530725"/>
          <p14:tracePt t="161618" x="9288463" y="4530725"/>
          <p14:tracePt t="161625" x="9301163" y="4530725"/>
          <p14:tracePt t="161632" x="9312275" y="4530725"/>
          <p14:tracePt t="161641" x="9324975" y="4530725"/>
          <p14:tracePt t="161657" x="9350375" y="4530725"/>
          <p14:tracePt t="161672" x="9363075" y="4530725"/>
          <p14:tracePt t="161816" x="9350375" y="4530725"/>
          <p14:tracePt t="161823" x="9337675" y="4530725"/>
          <p14:tracePt t="161839" x="9324975" y="4530725"/>
          <p14:tracePt t="161847" x="9312275" y="4530725"/>
          <p14:tracePt t="161944" x="9288463" y="4530725"/>
          <p14:tracePt t="162033" x="9301163" y="4530725"/>
          <p14:tracePt t="162041" x="9312275" y="4530725"/>
          <p14:tracePt t="162056" x="9324975" y="4530725"/>
          <p14:tracePt t="162064" x="9337675" y="4530725"/>
          <p14:tracePt t="162072" x="9350375" y="4530725"/>
          <p14:tracePt t="162080" x="9375775" y="4530725"/>
          <p14:tracePt t="162088" x="9388475" y="4530725"/>
          <p14:tracePt t="162104" x="9401175" y="4530725"/>
          <p14:tracePt t="162248" x="9424988" y="4530725"/>
          <p14:tracePt t="162256" x="9424988" y="4543425"/>
          <p14:tracePt t="162263" x="9413875" y="4543425"/>
          <p14:tracePt t="162272" x="9401175" y="4543425"/>
          <p14:tracePt t="162280" x="9388475" y="4543425"/>
          <p14:tracePt t="162287" x="9375775" y="4543425"/>
          <p14:tracePt t="162296" x="9363075" y="4543425"/>
          <p14:tracePt t="162312" x="9337675" y="4543425"/>
          <p14:tracePt t="162368" x="9324975" y="4543425"/>
          <p14:tracePt t="163041" x="9312275" y="4543425"/>
          <p14:tracePt t="163056" x="9288463" y="4530725"/>
          <p14:tracePt t="163065" x="9250363" y="4518025"/>
          <p14:tracePt t="163071" x="9212263" y="4518025"/>
          <p14:tracePt t="163079" x="9188450" y="4518025"/>
          <p14:tracePt t="163088" x="9124950" y="4518025"/>
          <p14:tracePt t="163096" x="9037638" y="4518025"/>
          <p14:tracePt t="163103" x="8963025" y="4518025"/>
          <p14:tracePt t="163112" x="8912225" y="4518025"/>
          <p14:tracePt t="163119" x="8824913" y="4518025"/>
          <p14:tracePt t="163127" x="8737600" y="4518025"/>
          <p14:tracePt t="163135" x="8650288" y="4518025"/>
          <p14:tracePt t="163144" x="8586788" y="4505325"/>
          <p14:tracePt t="163151" x="8486775" y="4492625"/>
          <p14:tracePt t="163160" x="8386763" y="4492625"/>
          <p14:tracePt t="163168" x="8299450" y="4492625"/>
          <p14:tracePt t="163176" x="8174038" y="4467225"/>
          <p14:tracePt t="163184" x="8023225" y="4430713"/>
          <p14:tracePt t="163192" x="7886700" y="4405313"/>
          <p14:tracePt t="163200" x="7748588" y="4367213"/>
          <p14:tracePt t="163207" x="7535863" y="4330700"/>
          <p14:tracePt t="163217" x="7223125" y="4305300"/>
          <p14:tracePt t="163225" x="6884988" y="4305300"/>
          <p14:tracePt t="163233" x="6472238" y="4305300"/>
          <p14:tracePt t="163244" x="6134100" y="4305300"/>
          <p14:tracePt t="163249" x="5783263" y="4318000"/>
          <p14:tracePt t="163256" x="5445125" y="4318000"/>
          <p14:tracePt t="163264" x="5106988" y="4318000"/>
          <p14:tracePt t="163272" x="4832350" y="4318000"/>
          <p14:tracePt t="163279" x="4619625" y="4318000"/>
          <p14:tracePt t="163287" x="4443413" y="4318000"/>
          <p14:tracePt t="163296" x="4294188" y="4330700"/>
          <p14:tracePt t="163303" x="4168775" y="4330700"/>
          <p14:tracePt t="163311" x="4056063" y="4330700"/>
          <p14:tracePt t="163319" x="3956050" y="4330700"/>
          <p14:tracePt t="163327" x="3892550" y="4330700"/>
          <p14:tracePt t="163335" x="3830638" y="4330700"/>
          <p14:tracePt t="163343" x="3767138" y="4330700"/>
          <p14:tracePt t="163351" x="3717925" y="4330700"/>
          <p14:tracePt t="163360" x="3643313" y="4330700"/>
          <p14:tracePt t="163367" x="3579813" y="4341813"/>
          <p14:tracePt t="163375" x="3505200" y="4379913"/>
          <p14:tracePt t="163383" x="3429000" y="4405313"/>
          <p14:tracePt t="163392" x="3367088" y="4405313"/>
          <p14:tracePt t="163401" x="3292475" y="4418013"/>
          <p14:tracePt t="163408" x="3241675" y="4430713"/>
          <p14:tracePt t="163417" x="3205163" y="4430713"/>
          <p14:tracePt t="163424" x="3141663" y="4443413"/>
          <p14:tracePt t="163431" x="3116263" y="4454525"/>
          <p14:tracePt t="163439" x="3092450" y="4454525"/>
          <p14:tracePt t="163447" x="3067050" y="4454525"/>
          <p14:tracePt t="163456" x="3041650" y="4454525"/>
          <p14:tracePt t="163464" x="3016250" y="4454525"/>
          <p14:tracePt t="163472" x="2992438" y="4454525"/>
          <p14:tracePt t="163481" x="2967038" y="4454525"/>
          <p14:tracePt t="163489" x="2928938" y="4454525"/>
          <p14:tracePt t="163497" x="2890838" y="4443413"/>
          <p14:tracePt t="163505" x="2828925" y="4443413"/>
          <p14:tracePt t="163513" x="2778125" y="4443413"/>
          <p14:tracePt t="163520" x="2741613" y="4443413"/>
          <p14:tracePt t="163527" x="2690813" y="4443413"/>
          <p14:tracePt t="163536" x="2667000" y="4443413"/>
          <p14:tracePt t="163544" x="2641600" y="4443413"/>
          <p14:tracePt t="163551" x="2628900" y="4443413"/>
          <p14:tracePt t="163560" x="2616200" y="4443413"/>
          <p14:tracePt t="163568" x="2590800" y="4443413"/>
          <p14:tracePt t="163576" x="2565400" y="4443413"/>
          <p14:tracePt t="163583" x="2541588" y="4443413"/>
          <p14:tracePt t="163591" x="2503488" y="4443413"/>
          <p14:tracePt t="163600" x="2478088" y="4443413"/>
          <p14:tracePt t="163607" x="2452688" y="4467225"/>
          <p14:tracePt t="163616" x="2416175" y="4467225"/>
          <p14:tracePt t="163624" x="2378075" y="4467225"/>
          <p14:tracePt t="163633" x="2328863" y="4479925"/>
          <p14:tracePt t="163640" x="2265363" y="4505325"/>
          <p14:tracePt t="163647" x="2216150" y="4505325"/>
          <p14:tracePt t="163656" x="2178050" y="4505325"/>
          <p14:tracePt t="163664" x="2139950" y="4530725"/>
          <p14:tracePt t="163671" x="2103438" y="4530725"/>
          <p14:tracePt t="163680" x="2052638" y="4543425"/>
          <p14:tracePt t="163688" x="2027238" y="4543425"/>
          <p14:tracePt t="163696" x="1990725" y="4543425"/>
          <p14:tracePt t="163703" x="1952625" y="4543425"/>
          <p14:tracePt t="163713" x="1927225" y="4554538"/>
          <p14:tracePt t="163719" x="1914525" y="4554538"/>
          <p14:tracePt t="163728" x="1903413" y="4567238"/>
          <p14:tracePt t="163744" x="1890713" y="4567238"/>
          <p14:tracePt t="163807" x="1865313" y="4567238"/>
          <p14:tracePt t="163920" x="1852613" y="4567238"/>
          <p14:tracePt t="163936" x="1839913" y="4579938"/>
          <p14:tracePt t="163968" x="1827213" y="4592638"/>
          <p14:tracePt t="163976" x="1814513" y="4592638"/>
          <p14:tracePt t="164008" x="1814513" y="4605338"/>
          <p14:tracePt t="164752" x="1814513" y="4618038"/>
          <p14:tracePt t="164776" x="1827213" y="4643438"/>
          <p14:tracePt t="164783" x="1839913" y="4643438"/>
          <p14:tracePt t="164800" x="1865313" y="4643438"/>
          <p14:tracePt t="164816" x="1890713" y="4643438"/>
          <p14:tracePt t="164824" x="1903413" y="4643438"/>
          <p14:tracePt t="164832" x="1914525" y="4643438"/>
          <p14:tracePt t="164840" x="1927225" y="4656138"/>
          <p14:tracePt t="164847" x="1939925" y="4667250"/>
          <p14:tracePt t="164856" x="1952625" y="4667250"/>
          <p14:tracePt t="164864" x="1965325" y="4667250"/>
          <p14:tracePt t="164883" x="1978025" y="4667250"/>
          <p14:tracePt t="164896" x="2003425" y="4667250"/>
          <p14:tracePt t="164912" x="2014538" y="4679950"/>
          <p14:tracePt t="164919" x="2027238" y="4679950"/>
          <p14:tracePt t="164935" x="2039938" y="4679950"/>
          <p14:tracePt t="164944" x="2065338" y="4692650"/>
          <p14:tracePt t="164951" x="2090738" y="4692650"/>
          <p14:tracePt t="164960" x="2127250" y="4692650"/>
          <p14:tracePt t="164968" x="2152650" y="4692650"/>
          <p14:tracePt t="164976" x="2190750" y="4692650"/>
          <p14:tracePt t="164984" x="2228850" y="4705350"/>
          <p14:tracePt t="164991" x="2265363" y="4718050"/>
          <p14:tracePt t="165001" x="2290763" y="4718050"/>
          <p14:tracePt t="165007" x="2339975" y="4718050"/>
          <p14:tracePt t="165017" x="2416175" y="4730750"/>
          <p14:tracePt t="165024" x="2478088" y="4743450"/>
          <p14:tracePt t="165033" x="2554288" y="4756150"/>
          <p14:tracePt t="165039" x="2654300" y="4756150"/>
          <p14:tracePt t="165048" x="2767013" y="4756150"/>
          <p14:tracePt t="165055" x="2854325" y="4756150"/>
          <p14:tracePt t="165064" x="2954338" y="4756150"/>
          <p14:tracePt t="165071" x="3079750" y="4756150"/>
          <p14:tracePt t="165080" x="3192463" y="4756150"/>
          <p14:tracePt t="165087" x="3305175" y="4756150"/>
          <p14:tracePt t="165096" x="3405188" y="4756150"/>
          <p14:tracePt t="165103" x="3530600" y="4756150"/>
          <p14:tracePt t="165112" x="3605213" y="4756150"/>
          <p14:tracePt t="165119" x="3705225" y="4756150"/>
          <p14:tracePt t="165127" x="3805238" y="4768850"/>
          <p14:tracePt t="165135" x="3879850" y="4805363"/>
          <p14:tracePt t="165144" x="3968750" y="4818063"/>
          <p14:tracePt t="165151" x="4056063" y="4830763"/>
          <p14:tracePt t="165160" x="4143375" y="4843463"/>
          <p14:tracePt t="165167" x="4230688" y="4856163"/>
          <p14:tracePt t="165176" x="4343400" y="4868863"/>
          <p14:tracePt t="165183" x="4443413" y="4879975"/>
          <p14:tracePt t="165191" x="4530725" y="4905375"/>
          <p14:tracePt t="165200" x="4656138" y="4905375"/>
          <p14:tracePt t="165208" x="4768850" y="4905375"/>
          <p14:tracePt t="165217" x="4881563" y="4905375"/>
          <p14:tracePt t="165224" x="4981575" y="4905375"/>
          <p14:tracePt t="165233" x="5094288" y="4905375"/>
          <p14:tracePt t="165239" x="5219700" y="4905375"/>
          <p14:tracePt t="165248" x="5332413" y="4905375"/>
          <p14:tracePt t="165256" x="5432425" y="4905375"/>
          <p14:tracePt t="165263" x="5557838" y="4905375"/>
          <p14:tracePt t="165272" x="5657850" y="4905375"/>
          <p14:tracePt t="165281" x="5770563" y="4918075"/>
          <p14:tracePt t="165289" x="5895975" y="4930775"/>
          <p14:tracePt t="165297" x="5995988" y="4930775"/>
          <p14:tracePt t="165305" x="6096000" y="4930775"/>
          <p14:tracePt t="165314" x="6196013" y="4930775"/>
          <p14:tracePt t="165322" x="6308725" y="4930775"/>
          <p14:tracePt t="165328" x="6396038" y="4930775"/>
          <p14:tracePt t="165336" x="6483350" y="4930775"/>
          <p14:tracePt t="165344" x="6584950" y="4930775"/>
          <p14:tracePt t="165351" x="6684963" y="4930775"/>
          <p14:tracePt t="165360" x="6784975" y="4943475"/>
          <p14:tracePt t="165367" x="6846888" y="4943475"/>
          <p14:tracePt t="165376" x="6934200" y="4943475"/>
          <p14:tracePt t="165384" x="7034213" y="4943475"/>
          <p14:tracePt t="165391" x="7123113" y="4943475"/>
          <p14:tracePt t="165400" x="7223125" y="4943475"/>
          <p14:tracePt t="165407" x="7272338" y="4943475"/>
          <p14:tracePt t="165417" x="7335838" y="4943475"/>
          <p14:tracePt t="165423" x="7410450" y="4943475"/>
          <p14:tracePt t="165434" x="7459663" y="4943475"/>
          <p14:tracePt t="165439" x="7497763" y="4943475"/>
          <p14:tracePt t="165447" x="7535863" y="4943475"/>
          <p14:tracePt t="165455" x="7572375" y="4930775"/>
          <p14:tracePt t="165464" x="7610475" y="4918075"/>
          <p14:tracePt t="165471" x="7673975" y="4905375"/>
          <p14:tracePt t="165480" x="7710488" y="4892675"/>
          <p14:tracePt t="165487" x="7761288" y="4879975"/>
          <p14:tracePt t="165496" x="7797800" y="4879975"/>
          <p14:tracePt t="165504" x="7848600" y="4868863"/>
          <p14:tracePt t="165512" x="7886700" y="4843463"/>
          <p14:tracePt t="165519" x="7935913" y="4843463"/>
          <p14:tracePt t="165528" x="7986713" y="4818063"/>
          <p14:tracePt t="165535" x="8010525" y="4818063"/>
          <p14:tracePt t="165544" x="8035925" y="4818063"/>
          <p14:tracePt t="165551" x="8074025" y="4818063"/>
          <p14:tracePt t="165560" x="8123238" y="4792663"/>
          <p14:tracePt t="165568" x="8161338" y="4779963"/>
          <p14:tracePt t="165576" x="8199438" y="4768850"/>
          <p14:tracePt t="165584" x="8248650" y="4768850"/>
          <p14:tracePt t="165592" x="8299450" y="4756150"/>
          <p14:tracePt t="165600" x="8348663" y="4756150"/>
          <p14:tracePt t="165607" x="8435975" y="4730750"/>
          <p14:tracePt t="165617" x="8499475" y="4705350"/>
          <p14:tracePt t="165623" x="8561388" y="4679950"/>
          <p14:tracePt t="165632" x="8624888" y="4667250"/>
          <p14:tracePt t="165640" x="8661400" y="4656138"/>
          <p14:tracePt t="165648" x="8699500" y="4656138"/>
          <p14:tracePt t="165656" x="8712200" y="4656138"/>
          <p14:tracePt t="165663" x="8737600" y="4643438"/>
          <p14:tracePt t="165673" x="8750300" y="4630738"/>
          <p14:tracePt t="165681" x="8774113" y="4630738"/>
          <p14:tracePt t="165690" x="8799513" y="4630738"/>
          <p14:tracePt t="165697" x="8837613" y="4618038"/>
          <p14:tracePt t="165707" x="8874125" y="4618038"/>
          <p14:tracePt t="165713" x="8912225" y="4618038"/>
          <p14:tracePt t="165722" x="8950325" y="4592638"/>
          <p14:tracePt t="165728" x="8986838" y="4579938"/>
          <p14:tracePt t="165736" x="9037638" y="4579938"/>
          <p14:tracePt t="165743" x="9075738" y="4567238"/>
          <p14:tracePt t="165752" x="9112250" y="4554538"/>
          <p14:tracePt t="165760" x="9150350" y="4543425"/>
          <p14:tracePt t="165768" x="9175750" y="4543425"/>
          <p14:tracePt t="165776" x="9224963" y="4530725"/>
          <p14:tracePt t="165784" x="9250363" y="4505325"/>
          <p14:tracePt t="165791" x="9275763" y="4505325"/>
          <p14:tracePt t="165800" x="9301163" y="4492625"/>
          <p14:tracePt t="165808" x="9324975" y="4479925"/>
          <p14:tracePt t="165817" x="9350375" y="4479925"/>
          <p14:tracePt t="165840" x="9363075" y="4479925"/>
          <p14:tracePt t="165864" x="9375775" y="4467225"/>
          <p14:tracePt t="165872" x="9388475" y="4467225"/>
          <p14:tracePt t="165879" x="9388475" y="4454525"/>
          <p14:tracePt t="165887" x="9401175" y="4454525"/>
          <p14:tracePt t="165900" x="9413875" y="4443413"/>
          <p14:tracePt t="165904" x="9424988" y="4430713"/>
          <p14:tracePt t="165937" x="9450388" y="4430713"/>
          <p14:tracePt t="165945" x="9450388" y="4418013"/>
          <p14:tracePt t="165961" x="9463088" y="4418013"/>
          <p14:tracePt t="165970" x="9475788" y="4418013"/>
          <p14:tracePt t="165979" x="9488488" y="4418013"/>
          <p14:tracePt t="165988" x="9501188" y="4418013"/>
          <p14:tracePt t="166001" x="9513888" y="4418013"/>
          <p14:tracePt t="166032" x="9525000" y="4405313"/>
          <p14:tracePt t="166072" x="9550400" y="4392613"/>
          <p14:tracePt t="166096" x="9575800" y="4379913"/>
          <p14:tracePt t="166104" x="9575800" y="4367213"/>
          <p14:tracePt t="166127" x="9601200" y="4354513"/>
          <p14:tracePt t="166144" x="9601200" y="4341813"/>
          <p14:tracePt t="166152" x="9613900" y="4341813"/>
          <p14:tracePt t="166169" x="9626600" y="4330700"/>
          <p14:tracePt t="166176" x="9626600" y="4318000"/>
          <p14:tracePt t="166191" x="9650413" y="4305300"/>
          <p14:tracePt t="166207" x="9650413" y="4292600"/>
          <p14:tracePt t="166216" x="9663113" y="4292600"/>
          <p14:tracePt t="166232" x="9675813" y="4279900"/>
          <p14:tracePt t="166240" x="9688513" y="4267200"/>
          <p14:tracePt t="166247" x="9688513" y="4254500"/>
          <p14:tracePt t="166255" x="9701213" y="4241800"/>
          <p14:tracePt t="166264" x="9713913" y="4230688"/>
          <p14:tracePt t="166272" x="9713913" y="4217988"/>
          <p14:tracePt t="166280" x="9726613" y="4217988"/>
          <p14:tracePt t="166288" x="9739313" y="4192588"/>
          <p14:tracePt t="166296" x="9750425" y="4179888"/>
          <p14:tracePt t="166303" x="9763125" y="4167188"/>
          <p14:tracePt t="166665" x="9763125" y="4154488"/>
          <p14:tracePt t="166687" x="9775825" y="4154488"/>
          <p14:tracePt t="166720" x="9775825" y="4141788"/>
          <p14:tracePt t="166841" x="9775825" y="4129088"/>
          <p14:tracePt t="166872" x="9775825" y="4117975"/>
          <p14:tracePt t="166887" x="9775825" y="4105275"/>
          <p14:tracePt t="166903" x="9775825" y="4092575"/>
          <p14:tracePt t="166928" x="9775825" y="4079875"/>
          <p14:tracePt t="170008" x="9775825" y="4105275"/>
          <p14:tracePt t="170024" x="9775825" y="4129088"/>
          <p14:tracePt t="170032" x="9775825" y="4154488"/>
          <p14:tracePt t="170039" x="9763125" y="4179888"/>
          <p14:tracePt t="170047" x="9763125" y="4192588"/>
          <p14:tracePt t="170055" x="9763125" y="4205288"/>
          <p14:tracePt t="170064" x="9763125" y="4217988"/>
          <p14:tracePt t="170072" x="9763125" y="4230688"/>
          <p14:tracePt t="170080" x="9750425" y="4241800"/>
          <p14:tracePt t="170095" x="9739313" y="4254500"/>
          <p14:tracePt t="170144" x="9739313" y="4267200"/>
          <p14:tracePt t="170152" x="9739313" y="4279900"/>
          <p14:tracePt t="170160" x="9739313" y="4305300"/>
          <p14:tracePt t="170183" x="9739313" y="4318000"/>
          <p14:tracePt t="170199" x="9739313" y="4330700"/>
          <p14:tracePt t="170216" x="9739313" y="4341813"/>
          <p14:tracePt t="170241" x="9739313" y="4367213"/>
          <p14:tracePt t="170257" x="9726613" y="4379913"/>
          <p14:tracePt t="170273" x="9713913" y="4392613"/>
          <p14:tracePt t="170295" x="9713913" y="4418013"/>
          <p14:tracePt t="170344" x="9713913" y="4430713"/>
          <p14:tracePt t="170656" x="9713913" y="4418013"/>
          <p14:tracePt t="170688" x="9713913" y="4405313"/>
          <p14:tracePt t="171320" x="9713913" y="4392613"/>
          <p14:tracePt t="171327" x="9701213" y="4379913"/>
          <p14:tracePt t="171335" x="9675813" y="4379913"/>
          <p14:tracePt t="171344" x="9637713" y="4379913"/>
          <p14:tracePt t="171351" x="9601200" y="4379913"/>
          <p14:tracePt t="171359" x="9550400" y="4379913"/>
          <p14:tracePt t="171367" x="9501188" y="4379913"/>
          <p14:tracePt t="171376" x="9424988" y="4379913"/>
          <p14:tracePt t="171383" x="9350375" y="4379913"/>
          <p14:tracePt t="171392" x="9250363" y="4379913"/>
          <p14:tracePt t="171400" x="9150350" y="4379913"/>
          <p14:tracePt t="171407" x="9050338" y="4379913"/>
          <p14:tracePt t="171417" x="8924925" y="4379913"/>
          <p14:tracePt t="171424" x="8824913" y="4379913"/>
          <p14:tracePt t="171432" x="8712200" y="4379913"/>
          <p14:tracePt t="171440" x="8561388" y="4367213"/>
          <p14:tracePt t="171447" x="8412163" y="4367213"/>
          <p14:tracePt t="171456" x="8212138" y="4367213"/>
          <p14:tracePt t="171464" x="7999413" y="4367213"/>
          <p14:tracePt t="171472" x="7723188" y="4341813"/>
          <p14:tracePt t="171480" x="7410450" y="4330700"/>
          <p14:tracePt t="171488" x="7072313" y="4267200"/>
          <p14:tracePt t="171496" x="6746875" y="4217988"/>
          <p14:tracePt t="171503" x="6434138" y="4192588"/>
          <p14:tracePt t="171512" x="6121400" y="4179888"/>
          <p14:tracePt t="171519" x="5821363" y="4117975"/>
          <p14:tracePt t="171527" x="5545138" y="4105275"/>
          <p14:tracePt t="171535" x="5319713" y="4092575"/>
          <p14:tracePt t="171544" x="5094288" y="4054475"/>
          <p14:tracePt t="171551" x="4894263" y="4005263"/>
          <p14:tracePt t="171560" x="4743450" y="3967163"/>
          <p14:tracePt t="171567" x="4606925" y="3941763"/>
          <p14:tracePt t="171575" x="4494213" y="3916363"/>
          <p14:tracePt t="171585" x="4356100" y="3905250"/>
          <p14:tracePt t="171592" x="4205288" y="3892550"/>
          <p14:tracePt t="171600" x="4068763" y="3892550"/>
          <p14:tracePt t="171607" x="3905250" y="3892550"/>
          <p14:tracePt t="171616" x="3756025" y="3905250"/>
          <p14:tracePt t="171624" x="3605213" y="3941763"/>
          <p14:tracePt t="171631" x="3454400" y="3967163"/>
          <p14:tracePt t="171640" x="3279775" y="4005263"/>
          <p14:tracePt t="171647" x="3128963" y="4054475"/>
          <p14:tracePt t="171656" x="2992438" y="4092575"/>
          <p14:tracePt t="171664" x="2841625" y="4129088"/>
          <p14:tracePt t="171672" x="2667000" y="4167188"/>
          <p14:tracePt t="171680" x="2516188" y="4205288"/>
          <p14:tracePt t="171688" x="2403475" y="4230688"/>
          <p14:tracePt t="171696" x="2278063" y="4279900"/>
          <p14:tracePt t="171703" x="2178050" y="4292600"/>
          <p14:tracePt t="171712" x="2103438" y="4305300"/>
          <p14:tracePt t="171719" x="2052638" y="4305300"/>
          <p14:tracePt t="171728" x="1978025" y="4330700"/>
          <p14:tracePt t="171735" x="1939925" y="4341813"/>
          <p14:tracePt t="171744" x="1914525" y="4354513"/>
          <p14:tracePt t="171751" x="1865313" y="4379913"/>
          <p14:tracePt t="171759" x="1814513" y="4379913"/>
          <p14:tracePt t="171767" x="1765300" y="4379913"/>
          <p14:tracePt t="171778" x="1714500" y="4392613"/>
          <p14:tracePt t="171786" x="1677988" y="4405313"/>
          <p14:tracePt t="171793" x="1627188" y="4430713"/>
          <p14:tracePt t="171804" x="1589088" y="4430713"/>
          <p14:tracePt t="171808" x="1565275" y="4443413"/>
          <p14:tracePt t="171817" x="1539875" y="4454525"/>
          <p14:tracePt t="171824" x="1514475" y="4454525"/>
          <p14:tracePt t="171831" x="1501775" y="4467225"/>
          <p14:tracePt t="171839" x="1501775" y="4479925"/>
          <p14:tracePt t="171847" x="1476375" y="4492625"/>
          <p14:tracePt t="171856" x="1452563" y="4505325"/>
          <p14:tracePt t="171866" x="1439863" y="4518025"/>
          <p14:tracePt t="171871" x="1414463" y="4530725"/>
          <p14:tracePt t="171880" x="1376363" y="4543425"/>
          <p14:tracePt t="171887" x="1363663" y="4554538"/>
          <p14:tracePt t="171896" x="1339850" y="4554538"/>
          <p14:tracePt t="171903" x="1327150" y="4554538"/>
          <p14:tracePt t="171920" x="1301750" y="4554538"/>
          <p14:tracePt t="171935" x="1276350" y="4567238"/>
          <p14:tracePt t="171951" x="1263650" y="4567238"/>
          <p14:tracePt t="171960" x="1252538" y="4579938"/>
          <p14:tracePt t="171968" x="1239838" y="4579938"/>
          <p14:tracePt t="171976" x="1227138" y="4579938"/>
          <p14:tracePt t="171984" x="1214438" y="4579938"/>
          <p14:tracePt t="171992" x="1201738" y="4592638"/>
          <p14:tracePt t="172000" x="1176338" y="4592638"/>
          <p14:tracePt t="172007" x="1163638" y="4592638"/>
          <p14:tracePt t="172017" x="1163638" y="4605338"/>
          <p14:tracePt t="172023" x="1139825" y="4605338"/>
          <p14:tracePt t="172031" x="1139825" y="4618038"/>
          <p14:tracePt t="172040" x="1127125" y="4618038"/>
          <p14:tracePt t="172047" x="1114425" y="4630738"/>
          <p14:tracePt t="172072" x="1101725" y="4630738"/>
          <p14:tracePt t="172080" x="1076325" y="4630738"/>
          <p14:tracePt t="172087" x="1027113" y="4656138"/>
          <p14:tracePt t="172095" x="950913" y="4667250"/>
          <p14:tracePt t="172104" x="863600" y="4692650"/>
          <p14:tracePt t="172112" x="801688" y="4718050"/>
          <p14:tracePt t="172119" x="701675" y="4768850"/>
          <p14:tracePt t="172127" x="600075" y="4818063"/>
          <p14:tracePt t="172135" x="538163" y="4856163"/>
          <p14:tracePt t="172144" x="488950" y="4892675"/>
          <p14:tracePt t="172151" x="450850" y="4905375"/>
          <p14:tracePt t="172199" x="450850" y="4918075"/>
          <p14:tracePt t="172224" x="450850" y="4930775"/>
          <p14:tracePt t="172256" x="450850" y="4943475"/>
          <p14:tracePt t="172280" x="463550" y="4943475"/>
          <p14:tracePt t="172288" x="476250" y="4943475"/>
          <p14:tracePt t="172295" x="488950" y="4943475"/>
          <p14:tracePt t="172311" x="512763" y="4943475"/>
          <p14:tracePt t="172327" x="538163" y="4943475"/>
          <p14:tracePt t="172335" x="563563" y="4943475"/>
          <p14:tracePt t="172344" x="588963" y="4943475"/>
          <p14:tracePt t="172351" x="600075" y="4943475"/>
          <p14:tracePt t="172360" x="625475" y="4943475"/>
          <p14:tracePt t="172367" x="638175" y="4943475"/>
          <p14:tracePt t="172376" x="663575" y="4943475"/>
          <p14:tracePt t="172728" x="688975" y="4943475"/>
          <p14:tracePt t="172769" x="688975" y="4930775"/>
          <p14:tracePt t="172809" x="701675" y="4892675"/>
          <p14:tracePt t="172967" x="701675" y="4879975"/>
          <p14:tracePt t="174944" x="701675" y="4856163"/>
          <p14:tracePt t="174969" x="701675" y="4843463"/>
          <p14:tracePt t="174978" x="701675" y="4830763"/>
          <p14:tracePt t="175000" x="701675" y="4818063"/>
          <p14:tracePt t="175007" x="701675" y="4805363"/>
          <p14:tracePt t="175024" x="712788" y="4805363"/>
          <p14:tracePt t="175031" x="712788" y="4792663"/>
          <p14:tracePt t="175055" x="712788" y="4779963"/>
          <p14:tracePt t="177992" x="725488" y="4768850"/>
          <p14:tracePt t="178000" x="738188" y="4768850"/>
          <p14:tracePt t="178015" x="750888" y="4768850"/>
          <p14:tracePt t="178520" x="763588" y="4768850"/>
          <p14:tracePt t="178528" x="776288" y="4768850"/>
          <p14:tracePt t="178536" x="788988" y="4768850"/>
          <p14:tracePt t="178544" x="801688" y="4768850"/>
          <p14:tracePt t="178552" x="814388" y="4768850"/>
          <p14:tracePt t="178560" x="838200" y="4768850"/>
          <p14:tracePt t="178568" x="876300" y="4768850"/>
          <p14:tracePt t="178576" x="914400" y="4768850"/>
          <p14:tracePt t="178584" x="950913" y="4768850"/>
          <p14:tracePt t="178591" x="989013" y="4768850"/>
          <p14:tracePt t="178599" x="1038225" y="4768850"/>
          <p14:tracePt t="178607" x="1076325" y="4768850"/>
          <p14:tracePt t="178616" x="1139825" y="4768850"/>
          <p14:tracePt t="178624" x="1176338" y="4768850"/>
          <p14:tracePt t="178633" x="1214438" y="4768850"/>
          <p14:tracePt t="178640" x="1263650" y="4768850"/>
          <p14:tracePt t="178647" x="1339850" y="4756150"/>
          <p14:tracePt t="178656" x="1414463" y="4743450"/>
          <p14:tracePt t="178664" x="1476375" y="4743450"/>
          <p14:tracePt t="178672" x="1539875" y="4743450"/>
          <p14:tracePt t="178680" x="1614488" y="4743450"/>
          <p14:tracePt t="178687" x="1652588" y="4743450"/>
          <p14:tracePt t="178696" x="1701800" y="4743450"/>
          <p14:tracePt t="178704" x="1765300" y="4743450"/>
          <p14:tracePt t="178711" x="1839913" y="4743450"/>
          <p14:tracePt t="178719" x="1914525" y="4743450"/>
          <p14:tracePt t="178728" x="1978025" y="4743450"/>
          <p14:tracePt t="178735" x="2052638" y="4743450"/>
          <p14:tracePt t="178743" x="2139950" y="4743450"/>
          <p14:tracePt t="178751" x="2239963" y="4743450"/>
          <p14:tracePt t="178759" x="2328863" y="4743450"/>
          <p14:tracePt t="178767" x="2428875" y="4743450"/>
          <p14:tracePt t="178776" x="2528888" y="4743450"/>
          <p14:tracePt t="178783" x="2641600" y="4743450"/>
          <p14:tracePt t="178792" x="2754313" y="4743450"/>
          <p14:tracePt t="178800" x="2879725" y="4743450"/>
          <p14:tracePt t="178808" x="2992438" y="4743450"/>
          <p14:tracePt t="178817" x="3092450" y="4743450"/>
          <p14:tracePt t="178823" x="3228975" y="4743450"/>
          <p14:tracePt t="178833" x="3354388" y="4743450"/>
          <p14:tracePt t="178840" x="3505200" y="4743450"/>
          <p14:tracePt t="178849" x="3643313" y="4743450"/>
          <p14:tracePt t="178856" x="3805238" y="4743450"/>
          <p14:tracePt t="178864" x="3956050" y="4756150"/>
          <p14:tracePt t="178872" x="4105275" y="4768850"/>
          <p14:tracePt t="178882" x="4256088" y="4768850"/>
          <p14:tracePt t="178888" x="4406900" y="4768850"/>
          <p14:tracePt t="178896" x="4530725" y="4768850"/>
          <p14:tracePt t="178903" x="4656138" y="4768850"/>
          <p14:tracePt t="178912" x="4794250" y="4768850"/>
          <p14:tracePt t="178919" x="4906963" y="4768850"/>
          <p14:tracePt t="178928" x="4994275" y="4768850"/>
          <p14:tracePt t="178935" x="5081588" y="4768850"/>
          <p14:tracePt t="178943" x="5170488" y="4768850"/>
          <p14:tracePt t="178951" x="5281613" y="4768850"/>
          <p14:tracePt t="178960" x="5394325" y="4768850"/>
          <p14:tracePt t="178970" x="5495925" y="4768850"/>
          <p14:tracePt t="178977" x="5595938" y="4768850"/>
          <p14:tracePt t="178986" x="5695950" y="4768850"/>
          <p14:tracePt t="178993" x="5795963" y="4768850"/>
          <p14:tracePt t="179002" x="5895975" y="4768850"/>
          <p14:tracePt t="179009" x="5995988" y="4768850"/>
          <p14:tracePt t="179020" x="6121400" y="4779963"/>
          <p14:tracePt t="179024" x="6208713" y="4792663"/>
          <p14:tracePt t="179033" x="6308725" y="4805363"/>
          <p14:tracePt t="179039" x="6408738" y="4805363"/>
          <p14:tracePt t="179048" x="6496050" y="4805363"/>
          <p14:tracePt t="179056" x="6596063" y="4805363"/>
          <p14:tracePt t="179064" x="6659563" y="4805363"/>
          <p14:tracePt t="179072" x="6759575" y="4805363"/>
          <p14:tracePt t="179079" x="6859588" y="4805363"/>
          <p14:tracePt t="179087" x="6959600" y="4805363"/>
          <p14:tracePt t="179096" x="7046913" y="4805363"/>
          <p14:tracePt t="179104" x="7146925" y="4818063"/>
          <p14:tracePt t="179111" x="7210425" y="4818063"/>
          <p14:tracePt t="179119" x="7310438" y="4818063"/>
          <p14:tracePt t="179128" x="7410450" y="4818063"/>
          <p14:tracePt t="179135" x="7510463" y="4818063"/>
          <p14:tracePt t="179145" x="7597775" y="4830763"/>
          <p14:tracePt t="179151" x="7710488" y="4843463"/>
          <p14:tracePt t="179160" x="7773988" y="4843463"/>
          <p14:tracePt t="179167" x="7861300" y="4843463"/>
          <p14:tracePt t="179176" x="7923213" y="4843463"/>
          <p14:tracePt t="179183" x="7974013" y="4843463"/>
          <p14:tracePt t="179192" x="8048625" y="4843463"/>
          <p14:tracePt t="179199" x="8110538" y="4843463"/>
          <p14:tracePt t="179207" x="8199438" y="4843463"/>
          <p14:tracePt t="179216" x="8261350" y="4843463"/>
          <p14:tracePt t="179224" x="8312150" y="4843463"/>
          <p14:tracePt t="179233" x="8399463" y="4843463"/>
          <p14:tracePt t="179240" x="8499475" y="4843463"/>
          <p14:tracePt t="179247" x="8574088" y="4843463"/>
          <p14:tracePt t="179256" x="8674100" y="4843463"/>
          <p14:tracePt t="179264" x="8786813" y="4843463"/>
          <p14:tracePt t="179272" x="8886825" y="4843463"/>
          <p14:tracePt t="179279" x="8975725" y="4843463"/>
          <p14:tracePt t="179288" x="9063038" y="4830763"/>
          <p14:tracePt t="179296" x="9137650" y="4818063"/>
          <p14:tracePt t="179304" x="9250363" y="4818063"/>
          <p14:tracePt t="179312" x="9301163" y="4818063"/>
          <p14:tracePt t="179319" x="9375775" y="4818063"/>
          <p14:tracePt t="179328" x="9450388" y="4818063"/>
          <p14:tracePt t="179335" x="9501188" y="4818063"/>
          <p14:tracePt t="179345" x="9563100" y="4818063"/>
          <p14:tracePt t="179351" x="9601200" y="4818063"/>
          <p14:tracePt t="179359" x="9637713" y="4818063"/>
          <p14:tracePt t="179367" x="9675813" y="4818063"/>
          <p14:tracePt t="179377" x="9726613" y="4818063"/>
          <p14:tracePt t="179383" x="9763125" y="4818063"/>
          <p14:tracePt t="179391" x="9788525" y="4818063"/>
          <p14:tracePt t="179399" x="9826625" y="4830763"/>
          <p14:tracePt t="179408" x="9863138" y="4830763"/>
          <p14:tracePt t="179421" x="9888538" y="4830763"/>
          <p14:tracePt t="179425" x="9901238" y="4843463"/>
          <p14:tracePt t="179435" x="9926638" y="4843463"/>
          <p14:tracePt t="179440" x="9926638" y="4856163"/>
          <p14:tracePt t="179448" x="9939338" y="4856163"/>
          <p14:tracePt t="179456" x="9952038" y="4856163"/>
          <p14:tracePt t="179464" x="9963150" y="4868863"/>
          <p14:tracePt t="179656" x="9952038" y="4868863"/>
          <p14:tracePt t="179663" x="9939338" y="4868863"/>
          <p14:tracePt t="179672" x="9926638" y="4868863"/>
          <p14:tracePt t="179680" x="9913938" y="4868863"/>
          <p14:tracePt t="179688" x="9901238" y="4868863"/>
          <p14:tracePt t="179695" x="9888538" y="4868863"/>
          <p14:tracePt t="179720" x="9863138" y="4868863"/>
          <p14:tracePt t="179744" x="9852025" y="4868863"/>
          <p14:tracePt t="179751" x="9839325" y="4868863"/>
          <p14:tracePt t="179767" x="9826625" y="4856163"/>
          <p14:tracePt t="179776" x="9813925" y="4856163"/>
          <p14:tracePt t="181554" x="9839325" y="4856163"/>
          <p14:tracePt t="181600" x="9852025" y="4856163"/>
          <p14:tracePt t="181608" x="9863138" y="4856163"/>
          <p14:tracePt t="181647" x="9875838" y="4856163"/>
          <p14:tracePt t="181792" x="9875838" y="4868863"/>
          <p14:tracePt t="181912" x="9863138" y="4868863"/>
          <p14:tracePt t="181920" x="9852025" y="4868863"/>
          <p14:tracePt t="181928" x="9813925" y="4879975"/>
          <p14:tracePt t="181936" x="9788525" y="4879975"/>
          <p14:tracePt t="181944" x="9763125" y="4892675"/>
          <p14:tracePt t="181952" x="9739313" y="4892675"/>
          <p14:tracePt t="181960" x="9726613" y="4892675"/>
          <p14:tracePt t="182120" x="9726613" y="4905375"/>
          <p14:tracePt t="182167" x="9739313" y="4905375"/>
          <p14:tracePt t="182175" x="9750425" y="4905375"/>
          <p14:tracePt t="182183" x="9763125" y="4905375"/>
          <p14:tracePt t="182192" x="9775825" y="4918075"/>
          <p14:tracePt t="183984" x="9788525" y="4918075"/>
          <p14:tracePt t="185584" x="9788525" y="4892675"/>
          <p14:tracePt t="185592" x="9763125" y="4892675"/>
          <p14:tracePt t="185599" x="9701213" y="4892675"/>
          <p14:tracePt t="185607" x="9650413" y="4892675"/>
          <p14:tracePt t="185616" x="9601200" y="4892675"/>
          <p14:tracePt t="185624" x="9550400" y="4892675"/>
          <p14:tracePt t="185634" x="9513888" y="4892675"/>
          <p14:tracePt t="185639" x="9488488" y="4892675"/>
          <p14:tracePt t="185648" x="9450388" y="4892675"/>
          <p14:tracePt t="185656" x="9413875" y="4892675"/>
          <p14:tracePt t="185664" x="9363075" y="4892675"/>
          <p14:tracePt t="185671" x="9312275" y="4892675"/>
          <p14:tracePt t="185679" x="9250363" y="4892675"/>
          <p14:tracePt t="185688" x="9188450" y="4892675"/>
          <p14:tracePt t="185696" x="9124950" y="4892675"/>
          <p14:tracePt t="185704" x="9037638" y="4892675"/>
          <p14:tracePt t="185712" x="8950325" y="4892675"/>
          <p14:tracePt t="185720" x="8837613" y="4892675"/>
          <p14:tracePt t="185727" x="8699500" y="4892675"/>
          <p14:tracePt t="185736" x="8574088" y="4892675"/>
          <p14:tracePt t="185744" x="8399463" y="4892675"/>
          <p14:tracePt t="185752" x="8223250" y="4892675"/>
          <p14:tracePt t="185760" x="8023225" y="4892675"/>
          <p14:tracePt t="185767" x="7723188" y="4918075"/>
          <p14:tracePt t="185776" x="7385050" y="4930775"/>
          <p14:tracePt t="185783" x="7134225" y="4943475"/>
          <p14:tracePt t="185792" x="6897688" y="4943475"/>
          <p14:tracePt t="185799" x="6646863" y="4943475"/>
          <p14:tracePt t="185807" x="6446838" y="4943475"/>
          <p14:tracePt t="185816" x="6208713" y="4943475"/>
          <p14:tracePt t="185824" x="5970588" y="4943475"/>
          <p14:tracePt t="185834" x="5757863" y="4943475"/>
          <p14:tracePt t="185839" x="5545138" y="4943475"/>
          <p14:tracePt t="185847" x="5332413" y="4943475"/>
          <p14:tracePt t="185855" x="5094288" y="4943475"/>
          <p14:tracePt t="185864" x="4856163" y="4943475"/>
          <p14:tracePt t="185871" x="4619625" y="4943475"/>
          <p14:tracePt t="185880" x="4381500" y="4943475"/>
          <p14:tracePt t="185901" x="3730625" y="4943475"/>
          <p14:tracePt t="185906" x="3492500" y="4943475"/>
          <p14:tracePt t="185913" x="3216275" y="4943475"/>
          <p14:tracePt t="185920" x="2992438" y="4943475"/>
          <p14:tracePt t="185928" x="2803525" y="4981575"/>
          <p14:tracePt t="185936" x="2641600" y="4992688"/>
          <p14:tracePt t="185944" x="2490788" y="4992688"/>
          <p14:tracePt t="185951" x="2390775" y="4992688"/>
          <p14:tracePt t="185960" x="2252663" y="4992688"/>
          <p14:tracePt t="185967" x="2139950" y="4992688"/>
          <p14:tracePt t="185976" x="2039938" y="4992688"/>
          <p14:tracePt t="185983" x="1927225" y="4992688"/>
          <p14:tracePt t="185992" x="1801813" y="4992688"/>
          <p14:tracePt t="185999" x="1701800" y="4992688"/>
          <p14:tracePt t="186007" x="1601788" y="5005388"/>
          <p14:tracePt t="186016" x="1501775" y="5005388"/>
          <p14:tracePt t="186023" x="1389063" y="5005388"/>
          <p14:tracePt t="186032" x="1289050" y="5018088"/>
          <p14:tracePt t="186040" x="1176338" y="5043488"/>
          <p14:tracePt t="186048" x="1089025" y="5056188"/>
          <p14:tracePt t="186056" x="1001713" y="5092700"/>
          <p14:tracePt t="186064" x="914400" y="5118100"/>
          <p14:tracePt t="186073" x="863600" y="5130800"/>
          <p14:tracePt t="186080" x="838200" y="5143500"/>
          <p14:tracePt t="186112" x="825500" y="5156200"/>
          <p14:tracePt t="186128" x="825500" y="5168900"/>
          <p14:tracePt t="186135" x="801688" y="5181600"/>
          <p14:tracePt t="186144" x="801688" y="5194300"/>
          <p14:tracePt t="186151" x="801688" y="5205413"/>
          <p14:tracePt t="186159" x="776288" y="5230813"/>
          <p14:tracePt t="186167" x="776288" y="5243513"/>
          <p14:tracePt t="186176" x="750888" y="5268913"/>
          <p14:tracePt t="186183" x="750888" y="5281613"/>
          <p14:tracePt t="186191" x="750888" y="5318125"/>
          <p14:tracePt t="186200" x="738188" y="5330825"/>
          <p14:tracePt t="186207" x="738188" y="5356225"/>
          <p14:tracePt t="186216" x="738188" y="5381625"/>
          <p14:tracePt t="186223" x="738188" y="5418138"/>
          <p14:tracePt t="186233" x="725488" y="5443538"/>
          <p14:tracePt t="186240" x="712788" y="5468938"/>
          <p14:tracePt t="186247" x="712788" y="5481638"/>
          <p14:tracePt t="186256" x="701675" y="5518150"/>
          <p14:tracePt t="186264" x="688975" y="5556250"/>
          <p14:tracePt t="186271" x="676275" y="5581650"/>
          <p14:tracePt t="186280" x="650875" y="5619750"/>
          <p14:tracePt t="186288" x="638175" y="5630863"/>
          <p14:tracePt t="186296" x="612775" y="5668963"/>
          <p14:tracePt t="186305" x="612775" y="5681663"/>
          <p14:tracePt t="186312" x="600075" y="5694363"/>
          <p14:tracePt t="186319" x="588963" y="5707063"/>
          <p14:tracePt t="186327" x="576263" y="5719763"/>
          <p14:tracePt t="186335" x="576263" y="5732463"/>
          <p14:tracePt t="186344" x="563563" y="5732463"/>
          <p14:tracePt t="186351" x="563563" y="5756275"/>
          <p14:tracePt t="186360" x="550863" y="5756275"/>
          <p14:tracePt t="186367" x="538163" y="5781675"/>
          <p14:tracePt t="186376" x="525463" y="5807075"/>
          <p14:tracePt t="186383" x="512763" y="5832475"/>
          <p14:tracePt t="186392" x="512763" y="5843588"/>
          <p14:tracePt t="186400" x="488950" y="5856288"/>
          <p14:tracePt t="186407" x="488950" y="5881688"/>
          <p14:tracePt t="186416" x="476250" y="5894388"/>
          <p14:tracePt t="186424" x="463550" y="5919788"/>
          <p14:tracePt t="186432" x="463550" y="5945188"/>
          <p14:tracePt t="186440" x="463550" y="5956300"/>
          <p14:tracePt t="186449" x="463550" y="5981700"/>
          <p14:tracePt t="186455" x="450850" y="6007100"/>
          <p14:tracePt t="186463" x="450850" y="6032500"/>
          <p14:tracePt t="186472" x="450850" y="6056313"/>
          <p14:tracePt t="186480" x="450850" y="6069013"/>
          <p14:tracePt t="186488" x="450850" y="6094413"/>
          <p14:tracePt t="186497" x="450850" y="6107113"/>
          <p14:tracePt t="186522" x="450850" y="6132513"/>
          <p14:tracePt t="187680" x="463550" y="6132513"/>
          <p14:tracePt t="187687" x="476250" y="6132513"/>
          <p14:tracePt t="187695" x="500063" y="6132513"/>
          <p14:tracePt t="187704" x="525463" y="6132513"/>
          <p14:tracePt t="187712" x="550863" y="6132513"/>
          <p14:tracePt t="187719" x="588963" y="6132513"/>
          <p14:tracePt t="187728" x="650875" y="6132513"/>
          <p14:tracePt t="187735" x="712788" y="6132513"/>
          <p14:tracePt t="187743" x="814388" y="6132513"/>
          <p14:tracePt t="187751" x="950913" y="6132513"/>
          <p14:tracePt t="187760" x="1063625" y="6119813"/>
          <p14:tracePt t="187767" x="1189038" y="6081713"/>
          <p14:tracePt t="187776" x="1327150" y="6069013"/>
          <p14:tracePt t="187783" x="1427163" y="6069013"/>
          <p14:tracePt t="187792" x="1527175" y="6069013"/>
          <p14:tracePt t="187799" x="1627188" y="6069013"/>
          <p14:tracePt t="187807" x="1727200" y="6069013"/>
          <p14:tracePt t="187815" x="1778000" y="6069013"/>
          <p14:tracePt t="187823" x="1839913" y="6069013"/>
          <p14:tracePt t="187833" x="1890713" y="6069013"/>
          <p14:tracePt t="187840" x="1927225" y="6069013"/>
          <p14:tracePt t="187848" x="2003425" y="6069013"/>
          <p14:tracePt t="187857" x="2052638" y="6069013"/>
          <p14:tracePt t="187866" x="2103438" y="6081713"/>
          <p14:tracePt t="187871" x="2165350" y="6081713"/>
          <p14:tracePt t="187880" x="2203450" y="6081713"/>
          <p14:tracePt t="187887" x="2239963" y="6081713"/>
          <p14:tracePt t="187896" x="2278063" y="6081713"/>
          <p14:tracePt t="187903" x="2328863" y="6081713"/>
          <p14:tracePt t="187912" x="2365375" y="6081713"/>
          <p14:tracePt t="187919" x="2403475" y="6081713"/>
          <p14:tracePt t="187927" x="2441575" y="6081713"/>
          <p14:tracePt t="187935" x="2452688" y="6081713"/>
          <p14:tracePt t="187943" x="2478088" y="6081713"/>
          <p14:tracePt t="187951" x="2503488" y="6081713"/>
          <p14:tracePt t="187960" x="2528888" y="6081713"/>
          <p14:tracePt t="187967" x="2554288" y="6081713"/>
          <p14:tracePt t="187976" x="2590800" y="6081713"/>
          <p14:tracePt t="187983" x="2603500" y="6069013"/>
          <p14:tracePt t="187992" x="2628900" y="6056313"/>
          <p14:tracePt t="188000" x="2654300" y="6056313"/>
          <p14:tracePt t="188007" x="2678113" y="6032500"/>
          <p14:tracePt t="188015" x="2716213" y="6019800"/>
          <p14:tracePt t="188024" x="2754313" y="6007100"/>
          <p14:tracePt t="188032" x="2778125" y="5994400"/>
          <p14:tracePt t="188040" x="2816225" y="5969000"/>
          <p14:tracePt t="188047" x="2828925" y="5969000"/>
          <p14:tracePt t="188056" x="2841625" y="5956300"/>
          <p14:tracePt t="188072" x="2854325" y="5945188"/>
          <p14:tracePt t="188095" x="2879725" y="5932488"/>
          <p14:tracePt t="188104" x="2879725" y="5919788"/>
          <p14:tracePt t="190417" x="2879725" y="5932488"/>
          <p14:tracePt t="190431" x="2879725" y="5969000"/>
          <p14:tracePt t="190440" x="2879725" y="5981700"/>
          <p14:tracePt t="190447" x="2867025" y="5994400"/>
          <p14:tracePt t="190456" x="2867025" y="6007100"/>
          <p14:tracePt t="190472" x="2854325" y="6032500"/>
          <p14:tracePt t="190488" x="2854325" y="6045200"/>
          <p14:tracePt t="190528" x="2854325" y="6056313"/>
          <p14:tracePt t="190536" x="2841625" y="6069013"/>
          <p14:tracePt t="190624" x="2841625" y="6094413"/>
          <p14:tracePt t="190888" x="2841625" y="6119813"/>
          <p14:tracePt t="190895" x="2816225" y="6132513"/>
          <p14:tracePt t="190904" x="2816225" y="6145213"/>
          <p14:tracePt t="190912" x="2816225" y="6157913"/>
          <p14:tracePt t="190920" x="2816225" y="6181725"/>
          <p14:tracePt t="190927" x="2803525" y="6194425"/>
          <p14:tracePt t="190944" x="2803525" y="6207125"/>
          <p14:tracePt t="190959" x="2803525" y="6219825"/>
          <p14:tracePt t="190967" x="2790825" y="6232525"/>
          <p14:tracePt t="193560" x="2803525" y="6232525"/>
          <p14:tracePt t="193568" x="2841625" y="6232525"/>
          <p14:tracePt t="193576" x="2916238" y="6181725"/>
          <p14:tracePt t="193584" x="3028950" y="6145213"/>
          <p14:tracePt t="193591" x="3116263" y="6107113"/>
          <p14:tracePt t="193601" x="3216275" y="6081713"/>
          <p14:tracePt t="193608" x="3317875" y="6032500"/>
          <p14:tracePt t="193617" x="3441700" y="6007100"/>
          <p14:tracePt t="193624" x="3567113" y="5981700"/>
          <p14:tracePt t="193634" x="3717925" y="5945188"/>
          <p14:tracePt t="193640" x="3867150" y="5894388"/>
          <p14:tracePt t="193649" x="4043363" y="5843588"/>
          <p14:tracePt t="193655" x="4294188" y="5756275"/>
          <p14:tracePt t="193664" x="4543425" y="5643563"/>
          <p14:tracePt t="193672" x="4806950" y="5518150"/>
          <p14:tracePt t="193680" x="5119688" y="5394325"/>
          <p14:tracePt t="193687" x="5470525" y="5256213"/>
          <p14:tracePt t="193696" x="5821363" y="5081588"/>
          <p14:tracePt t="193703" x="6246813" y="4879975"/>
          <p14:tracePt t="193711" x="6672263" y="4679950"/>
          <p14:tracePt t="193720" x="7134225" y="4505325"/>
          <p14:tracePt t="193727" x="7623175" y="4292600"/>
          <p14:tracePt t="193735" x="8074025" y="4054475"/>
          <p14:tracePt t="193744" x="8599488" y="3841750"/>
          <p14:tracePt t="193751" x="9088438" y="3616325"/>
          <p14:tracePt t="193760" x="9563100" y="3354388"/>
          <p14:tracePt t="193767" x="9952038" y="3141663"/>
          <p14:tracePt t="193776" x="10288588" y="2928938"/>
          <p14:tracePt t="193784" x="10626725" y="2740025"/>
          <p14:tracePt t="193791" x="11028363" y="2516188"/>
          <p14:tracePt t="193800" x="11315700" y="2365375"/>
          <p14:tracePt t="193808" x="11628438" y="2152650"/>
          <p14:tracePt t="193816" x="11966575" y="1939925"/>
        </p14:tracePtLst>
      </p14:laserTraceLst>
    </p:ext>
  </p:extLs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9" name="テキスト ボックス 38">
            <a:extLst>
              <a:ext uri="{FF2B5EF4-FFF2-40B4-BE49-F238E27FC236}">
                <a16:creationId xmlns:a16="http://schemas.microsoft.com/office/drawing/2014/main" id="{6EBE9A4E-D206-414D-A5E4-F75B3EF92F94}"/>
              </a:ext>
            </a:extLst>
          </p:cNvPr>
          <p:cNvSpPr txBox="1"/>
          <p:nvPr/>
        </p:nvSpPr>
        <p:spPr>
          <a:xfrm>
            <a:off x="299356" y="157735"/>
            <a:ext cx="11593288" cy="1508105"/>
          </a:xfrm>
          <a:prstGeom prst="rect">
            <a:avLst/>
          </a:prstGeom>
          <a:noFill/>
        </p:spPr>
        <p:txBody>
          <a:bodyPr wrap="square" rtlCol="0">
            <a:spAutoFit/>
          </a:bodyPr>
          <a:lstStyle/>
          <a:p>
            <a:pPr algn="ctr">
              <a:defRPr/>
            </a:pPr>
            <a:r>
              <a:rPr lang="es-ES" sz="2400" b="1" dirty="0">
                <a:solidFill>
                  <a:schemeClr val="bg1"/>
                </a:solidFill>
                <a:latin typeface="Century Gothic" panose="020B0502020202020204" pitchFamily="34" charset="0"/>
              </a:rPr>
              <a:t>A-PMD03 ACTUALIZACIÓN DE MATRICES DE PROSPECTIVA MUNICIPAL Y LLENADO DE FICHAS DE NUEVAS DEMANDAS COORDINADAS</a:t>
            </a:r>
          </a:p>
          <a:p>
            <a:pPr lvl="0" algn="ctr">
              <a:defRPr/>
            </a:pPr>
            <a:endParaRPr lang="es-ES" sz="2400" b="1" dirty="0">
              <a:solidFill>
                <a:schemeClr val="bg1"/>
              </a:solidFill>
              <a:latin typeface="Century Gothic" panose="020B0502020202020204" pitchFamily="34" charset="0"/>
            </a:endParaRPr>
          </a:p>
          <a:p>
            <a:pPr lvl="0" algn="ctr">
              <a:defRPr/>
            </a:pPr>
            <a:endParaRPr lang="es-ES" sz="2000" b="1" dirty="0">
              <a:solidFill>
                <a:schemeClr val="bg1"/>
              </a:solidFill>
              <a:latin typeface="Century Gothic" panose="020B0502020202020204" pitchFamily="34" charset="0"/>
            </a:endParaRPr>
          </a:p>
        </p:txBody>
      </p:sp>
      <p:grpSp>
        <p:nvGrpSpPr>
          <p:cNvPr id="40" name="グループ化 39">
            <a:extLst>
              <a:ext uri="{FF2B5EF4-FFF2-40B4-BE49-F238E27FC236}">
                <a16:creationId xmlns:a16="http://schemas.microsoft.com/office/drawing/2014/main" id="{D76C06D3-90E2-4BF9-94F5-FC858616AB59}"/>
              </a:ext>
            </a:extLst>
          </p:cNvPr>
          <p:cNvGrpSpPr/>
          <p:nvPr/>
        </p:nvGrpSpPr>
        <p:grpSpPr>
          <a:xfrm>
            <a:off x="2252814" y="5604824"/>
            <a:ext cx="752841" cy="403007"/>
            <a:chOff x="6790620" y="2292484"/>
            <a:chExt cx="1347538" cy="721358"/>
          </a:xfrm>
        </p:grpSpPr>
        <p:pic>
          <p:nvPicPr>
            <p:cNvPr id="41" name="図 40" descr="図形 が含まれている画像&#10;&#10;自動的に生成された説明">
              <a:extLst>
                <a:ext uri="{FF2B5EF4-FFF2-40B4-BE49-F238E27FC236}">
                  <a16:creationId xmlns:a16="http://schemas.microsoft.com/office/drawing/2014/main" id="{F4322DFE-E67A-4A7C-944B-C65D9842E80E}"/>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a:off x="7748718" y="2864910"/>
              <a:ext cx="389440" cy="126568"/>
            </a:xfrm>
            <a:prstGeom prst="rect">
              <a:avLst/>
            </a:prstGeom>
          </p:spPr>
        </p:pic>
        <p:pic>
          <p:nvPicPr>
            <p:cNvPr id="42" name="図 41" descr="ロゴ&#10;&#10;自動的に生成された説明">
              <a:extLst>
                <a:ext uri="{FF2B5EF4-FFF2-40B4-BE49-F238E27FC236}">
                  <a16:creationId xmlns:a16="http://schemas.microsoft.com/office/drawing/2014/main" id="{DEDFB27F-AD28-49FA-BE40-5BCC33EAB2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90620" y="2292484"/>
              <a:ext cx="892681" cy="721358"/>
            </a:xfrm>
            <a:prstGeom prst="rect">
              <a:avLst/>
            </a:prstGeom>
          </p:spPr>
        </p:pic>
      </p:grpSp>
      <p:sp>
        <p:nvSpPr>
          <p:cNvPr id="43" name="テキスト ボックス 42">
            <a:extLst>
              <a:ext uri="{FF2B5EF4-FFF2-40B4-BE49-F238E27FC236}">
                <a16:creationId xmlns:a16="http://schemas.microsoft.com/office/drawing/2014/main" id="{805D6119-D982-437A-B0C5-DD4D688E5360}"/>
              </a:ext>
            </a:extLst>
          </p:cNvPr>
          <p:cNvSpPr txBox="1"/>
          <p:nvPr/>
        </p:nvSpPr>
        <p:spPr>
          <a:xfrm>
            <a:off x="522269" y="6007831"/>
            <a:ext cx="2989921" cy="55399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DO" sz="18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REPÚBLICA DOMINICANA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DO" sz="11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Territorios Fortalecidos</a:t>
            </a:r>
          </a:p>
        </p:txBody>
      </p:sp>
      <p:pic>
        <p:nvPicPr>
          <p:cNvPr id="44" name="Imagen 1">
            <a:extLst>
              <a:ext uri="{FF2B5EF4-FFF2-40B4-BE49-F238E27FC236}">
                <a16:creationId xmlns:a16="http://schemas.microsoft.com/office/drawing/2014/main" id="{AF8F6B20-7BE6-4F7B-994A-3E3A34BF0425}"/>
              </a:ext>
            </a:extLst>
          </p:cNvPr>
          <p:cNvPicPr>
            <a:picLocks noChangeAspect="1"/>
          </p:cNvPicPr>
          <p:nvPr/>
        </p:nvPicPr>
        <p:blipFill>
          <a:blip r:embed="rId4"/>
          <a:stretch>
            <a:fillRect/>
          </a:stretch>
        </p:blipFill>
        <p:spPr>
          <a:xfrm>
            <a:off x="-18391" y="3215347"/>
            <a:ext cx="3117753" cy="3097545"/>
          </a:xfrm>
          <a:prstGeom prst="rect">
            <a:avLst/>
          </a:prstGeom>
        </p:spPr>
      </p:pic>
      <p:sp>
        <p:nvSpPr>
          <p:cNvPr id="15" name="矢印: 右 28">
            <a:extLst>
              <a:ext uri="{FF2B5EF4-FFF2-40B4-BE49-F238E27FC236}">
                <a16:creationId xmlns:a16="http://schemas.microsoft.com/office/drawing/2014/main" id="{9621205B-6283-4D9F-A14D-1A6C3AEC6500}"/>
              </a:ext>
            </a:extLst>
          </p:cNvPr>
          <p:cNvSpPr/>
          <p:nvPr/>
        </p:nvSpPr>
        <p:spPr>
          <a:xfrm rot="10800000">
            <a:off x="10653190" y="3429000"/>
            <a:ext cx="191729" cy="228109"/>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aphicFrame>
        <p:nvGraphicFramePr>
          <p:cNvPr id="20" name="表 5">
            <a:extLst>
              <a:ext uri="{FF2B5EF4-FFF2-40B4-BE49-F238E27FC236}">
                <a16:creationId xmlns:a16="http://schemas.microsoft.com/office/drawing/2014/main" id="{C02F5CE3-BA87-4A81-B046-2D2F9D13020C}"/>
              </a:ext>
            </a:extLst>
          </p:cNvPr>
          <p:cNvGraphicFramePr>
            <a:graphicFrameLocks noGrp="1"/>
          </p:cNvGraphicFramePr>
          <p:nvPr>
            <p:extLst>
              <p:ext uri="{D42A27DB-BD31-4B8C-83A1-F6EECF244321}">
                <p14:modId xmlns:p14="http://schemas.microsoft.com/office/powerpoint/2010/main" val="1059338361"/>
              </p:ext>
            </p:extLst>
          </p:nvPr>
        </p:nvGraphicFramePr>
        <p:xfrm>
          <a:off x="2423592" y="1373981"/>
          <a:ext cx="8172687" cy="2449854"/>
        </p:xfrm>
        <a:graphic>
          <a:graphicData uri="http://schemas.openxmlformats.org/drawingml/2006/table">
            <a:tbl>
              <a:tblPr/>
              <a:tblGrid>
                <a:gridCol w="1225635">
                  <a:extLst>
                    <a:ext uri="{9D8B030D-6E8A-4147-A177-3AD203B41FA5}">
                      <a16:colId xmlns:a16="http://schemas.microsoft.com/office/drawing/2014/main" val="771598186"/>
                    </a:ext>
                  </a:extLst>
                </a:gridCol>
                <a:gridCol w="6947052">
                  <a:extLst>
                    <a:ext uri="{9D8B030D-6E8A-4147-A177-3AD203B41FA5}">
                      <a16:colId xmlns:a16="http://schemas.microsoft.com/office/drawing/2014/main" val="435843042"/>
                    </a:ext>
                  </a:extLst>
                </a:gridCol>
              </a:tblGrid>
              <a:tr h="324953">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es-ES_tradnl" sz="1400" b="1" dirty="0">
                          <a:solidFill>
                            <a:schemeClr val="bg1"/>
                          </a:solidFill>
                          <a:latin typeface="Century Gothic" panose="020B0502020202020204" pitchFamily="34" charset="0"/>
                        </a:rPr>
                        <a:t>Código</a:t>
                      </a:r>
                    </a:p>
                  </a:txBody>
                  <a:tcP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12700"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FFFFFF"/>
                          </a:solidFill>
                          <a:effectLst/>
                          <a:latin typeface="Century Gothic" panose="020B0502020202020204" pitchFamily="34" charset="0"/>
                        </a:rPr>
                        <a:t>Paso/Actividad</a:t>
                      </a:r>
                    </a:p>
                  </a:txBody>
                  <a:tcPr marL="2885"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12700"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3578531424"/>
                  </a:ext>
                </a:extLst>
              </a:tr>
              <a:tr h="458010">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A-PMD01</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l" rtl="0" fontAlgn="ctr"/>
                      <a:r>
                        <a:rPr lang="es-ES" sz="1400" b="0" dirty="0">
                          <a:latin typeface="Century Gothic" panose="020B0502020202020204" pitchFamily="34" charset="0"/>
                        </a:rPr>
                        <a:t>Revisión de informe de monitoreo anual del PMD, actualización del diagnóstico Municipal (</a:t>
                      </a:r>
                      <a:r>
                        <a:rPr lang="es-ES" sz="1600" b="1" dirty="0">
                          <a:latin typeface="Century Gothic" panose="020B0502020202020204" pitchFamily="34" charset="0"/>
                        </a:rPr>
                        <a:t>Síntesis</a:t>
                      </a:r>
                      <a:r>
                        <a:rPr lang="es-ES" sz="1400" b="0" dirty="0">
                          <a:latin typeface="Century Gothic" panose="020B0502020202020204" pitchFamily="34" charset="0"/>
                        </a:rPr>
                        <a:t>)-identificación de nuevas problemáticas</a:t>
                      </a:r>
                      <a:endParaRPr lang="es-ES_tradnl"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4134954026"/>
                  </a:ext>
                </a:extLst>
              </a:tr>
              <a:tr h="489670">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A-PMD02</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1400" b="0" i="0" u="none" strike="noStrike" dirty="0">
                          <a:solidFill>
                            <a:schemeClr val="tx1"/>
                          </a:solidFill>
                          <a:effectLst/>
                          <a:latin typeface="Century Gothic" panose="020B0502020202020204" pitchFamily="34" charset="0"/>
                        </a:rPr>
                        <a:t>Revisión de análisis FODA y vinculación de nuevas problemáticas e </a:t>
                      </a:r>
                      <a:r>
                        <a:rPr lang="es-DO" sz="1400" b="0" dirty="0">
                          <a:latin typeface="Century Gothic" panose="020B0502020202020204" pitchFamily="34" charset="0"/>
                        </a:rPr>
                        <a:t>Identificación de nuevas demandas del PMD </a:t>
                      </a:r>
                      <a:endParaRPr lang="es-ES_tradnl"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812070200"/>
                  </a:ext>
                </a:extLst>
              </a:tr>
              <a:tr h="685476">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A-PMD03</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1400" b="0" dirty="0">
                          <a:latin typeface="Century Gothic" panose="020B0502020202020204" pitchFamily="34" charset="0"/>
                        </a:rPr>
                        <a:t>Actualización de matrices de prospectiva municipal y llenado de fichas de nuevas demandas coordinadas</a:t>
                      </a:r>
                      <a:endParaRPr lang="es-DO"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4163159698"/>
                  </a:ext>
                </a:extLst>
              </a:tr>
              <a:tr h="489670">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A-PMD04</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r>
                        <a:rPr lang="es-DO" sz="1400" b="0" dirty="0">
                          <a:solidFill>
                            <a:schemeClr val="tx1"/>
                          </a:solidFill>
                          <a:latin typeface="Century Gothic" panose="020B0502020202020204" pitchFamily="34" charset="0"/>
                        </a:rPr>
                        <a:t>Revisión y </a:t>
                      </a:r>
                      <a:r>
                        <a:rPr lang="es-ES" sz="1400" b="0" i="0" u="none" strike="noStrike" dirty="0">
                          <a:solidFill>
                            <a:schemeClr val="tx1"/>
                          </a:solidFill>
                          <a:effectLst/>
                          <a:latin typeface="Century Gothic" panose="020B0502020202020204" pitchFamily="34" charset="0"/>
                        </a:rPr>
                        <a:t>publicación del PMD</a:t>
                      </a:r>
                      <a:endParaRPr lang="es-DO" sz="1400" b="0" i="0" u="none" strike="noStrike" dirty="0">
                        <a:solidFill>
                          <a:schemeClr val="tx1"/>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3314673132"/>
                  </a:ext>
                </a:extLst>
              </a:tr>
            </a:tbl>
          </a:graphicData>
        </a:graphic>
      </p:graphicFrame>
    </p:spTree>
    <p:extLst>
      <p:ext uri="{BB962C8B-B14F-4D97-AF65-F5344CB8AC3E}">
        <p14:creationId xmlns:p14="http://schemas.microsoft.com/office/powerpoint/2010/main" val="2577381558"/>
      </p:ext>
    </p:extLst>
  </p:cSld>
  <p:clrMapOvr>
    <a:masterClrMapping/>
  </p:clrMapOvr>
  <mc:AlternateContent xmlns:mc="http://schemas.openxmlformats.org/markup-compatibility/2006" xmlns:p14="http://schemas.microsoft.com/office/powerpoint/2010/main">
    <mc:Choice Requires="p14">
      <p:transition spd="slow" p14:dur="2000" advTm="11396"/>
    </mc:Choice>
    <mc:Fallback xmlns="">
      <p:transition spd="slow" advTm="11396"/>
    </mc:Fallback>
  </mc:AlternateContent>
  <p:extLst>
    <p:ext uri="{3A86A75C-4F4B-4683-9AE1-C65F6400EC91}">
      <p14:laserTraceLst xmlns:p14="http://schemas.microsoft.com/office/powerpoint/2010/main">
        <p14:tracePtLst>
          <p14:tracePt t="1635" x="9775825" y="1214438"/>
          <p14:tracePt t="1643" x="9750425" y="1189038"/>
          <p14:tracePt t="1651" x="9688513" y="1101725"/>
          <p14:tracePt t="1659" x="9626600" y="1038225"/>
          <p14:tracePt t="1667" x="9563100" y="1014413"/>
          <p14:tracePt t="1675" x="9501188" y="963613"/>
          <p14:tracePt t="1683" x="9424988" y="901700"/>
          <p14:tracePt t="1691" x="9350375" y="838200"/>
          <p14:tracePt t="1698" x="9237663" y="750888"/>
          <p14:tracePt t="1707" x="9137650" y="676275"/>
          <p14:tracePt t="1715" x="9012238" y="600075"/>
          <p14:tracePt t="1724" x="8912225" y="525463"/>
          <p14:tracePt t="1731" x="8824913" y="463550"/>
          <p14:tracePt t="1740" x="8737600" y="400050"/>
          <p14:tracePt t="1747" x="8612188" y="350838"/>
          <p14:tracePt t="1755" x="8474075" y="312738"/>
          <p14:tracePt t="1763" x="8335963" y="287338"/>
          <p14:tracePt t="1775" x="8186738" y="287338"/>
          <p14:tracePt t="1781" x="8035925" y="287338"/>
          <p14:tracePt t="1792" x="7874000" y="287338"/>
          <p14:tracePt t="1796" x="7723188" y="287338"/>
          <p14:tracePt t="1804" x="7561263" y="300038"/>
          <p14:tracePt t="1812" x="7410450" y="300038"/>
          <p14:tracePt t="1819" x="7272338" y="300038"/>
          <p14:tracePt t="1828" x="7146925" y="300038"/>
          <p14:tracePt t="1835" x="7010400" y="287338"/>
          <p14:tracePt t="1843" x="6872288" y="250825"/>
          <p14:tracePt t="1851" x="6721475" y="225425"/>
          <p14:tracePt t="1859" x="6584950" y="187325"/>
          <p14:tracePt t="1867" x="6446838" y="161925"/>
          <p14:tracePt t="1875" x="6383338" y="161925"/>
          <p14:tracePt t="1883" x="6346825" y="161925"/>
          <p14:tracePt t="1891" x="6334125" y="150813"/>
          <p14:tracePt t="1899" x="6308725" y="138113"/>
          <p14:tracePt t="1907" x="6270625" y="138113"/>
          <p14:tracePt t="1915" x="6246813" y="138113"/>
          <p14:tracePt t="1924" x="6208713" y="138113"/>
          <p14:tracePt t="1931" x="6170613" y="125413"/>
          <p14:tracePt t="1939" x="6121400" y="112713"/>
          <p14:tracePt t="1956" x="6034088" y="100013"/>
          <p14:tracePt t="1964" x="5983288" y="100013"/>
          <p14:tracePt t="1977" x="5932488" y="100013"/>
          <p14:tracePt t="1980" x="5870575" y="100013"/>
          <p14:tracePt t="1992" x="5832475" y="100013"/>
          <p14:tracePt t="1995" x="5795963" y="100013"/>
          <p14:tracePt t="2003" x="5770563" y="100013"/>
          <p14:tracePt t="2011" x="5732463" y="100013"/>
          <p14:tracePt t="2019" x="5695950" y="100013"/>
          <p14:tracePt t="2027" x="5645150" y="100013"/>
          <p14:tracePt t="2034" x="5595938" y="100013"/>
          <p14:tracePt t="2043" x="5545138" y="100013"/>
          <p14:tracePt t="2051" x="5457825" y="100013"/>
          <p14:tracePt t="2059" x="5383213" y="100013"/>
          <p14:tracePt t="2067" x="5294313" y="100013"/>
          <p14:tracePt t="2075" x="5245100" y="100013"/>
          <p14:tracePt t="2084" x="5219700" y="100013"/>
          <p14:tracePt t="2093" x="5181600" y="100013"/>
          <p14:tracePt t="2100" x="5157788" y="87313"/>
          <p14:tracePt t="2107" x="5145088" y="74613"/>
          <p14:tracePt t="2115" x="5119688" y="74613"/>
          <p14:tracePt t="2123" x="5094288" y="74613"/>
          <p14:tracePt t="2131" x="5068888" y="74613"/>
          <p14:tracePt t="2140" x="5057775" y="74613"/>
          <p14:tracePt t="2156" x="5032375" y="74613"/>
          <p14:tracePt t="2163" x="5006975" y="74613"/>
          <p14:tracePt t="2171" x="4968875" y="74613"/>
          <p14:tracePt t="2179" x="4932363" y="74613"/>
          <p14:tracePt t="2188" x="4894263" y="87313"/>
          <p14:tracePt t="2195" x="4868863" y="87313"/>
          <p14:tracePt t="2205" x="4832350" y="100013"/>
          <p14:tracePt t="2212" x="4794250" y="112713"/>
          <p14:tracePt t="2221" x="4732338" y="125413"/>
          <p14:tracePt t="2229" x="4681538" y="138113"/>
          <p14:tracePt t="2235" x="4630738" y="150813"/>
          <p14:tracePt t="2244" x="4568825" y="161925"/>
          <p14:tracePt t="2251" x="4530725" y="174625"/>
          <p14:tracePt t="2259" x="4494213" y="187325"/>
          <p14:tracePt t="2267" x="4468813" y="200025"/>
          <p14:tracePt t="2275" x="4443413" y="212725"/>
          <p14:tracePt t="2283" x="4406900" y="212725"/>
          <p14:tracePt t="2291" x="4394200" y="212725"/>
          <p14:tracePt t="2299" x="4381500" y="212725"/>
          <p14:tracePt t="2307" x="4368800" y="225425"/>
          <p14:tracePt t="2315" x="4356100" y="225425"/>
          <p14:tracePt t="2395" x="4368800" y="225425"/>
          <p14:tracePt t="2404" x="4394200" y="225425"/>
          <p14:tracePt t="2411" x="4481513" y="238125"/>
          <p14:tracePt t="2419" x="4568825" y="250825"/>
          <p14:tracePt t="2427" x="4643438" y="250825"/>
          <p14:tracePt t="2435" x="4781550" y="238125"/>
          <p14:tracePt t="2443" x="4894263" y="187325"/>
          <p14:tracePt t="2451" x="4994275" y="174625"/>
          <p14:tracePt t="2459" x="5057775" y="161925"/>
          <p14:tracePt t="2468" x="5106988" y="138113"/>
          <p14:tracePt t="2475" x="5132388" y="138113"/>
          <p14:tracePt t="2486" x="5145088" y="138113"/>
          <p14:tracePt t="2492" x="5157788" y="138113"/>
          <p14:tracePt t="2579" x="5119688" y="138113"/>
          <p14:tracePt t="2588" x="4994275" y="161925"/>
          <p14:tracePt t="2595" x="4894263" y="187325"/>
          <p14:tracePt t="2603" x="4856163" y="200025"/>
          <p14:tracePt t="2612" x="4794250" y="225425"/>
          <p14:tracePt t="2620" x="4743450" y="225425"/>
          <p14:tracePt t="2628" x="4694238" y="238125"/>
          <p14:tracePt t="2635" x="4668838" y="250825"/>
          <p14:tracePt t="2643" x="4656138" y="250825"/>
          <p14:tracePt t="2707" x="4668838" y="250825"/>
          <p14:tracePt t="2715" x="4719638" y="250825"/>
          <p14:tracePt t="2723" x="4806950" y="250825"/>
          <p14:tracePt t="2731" x="4932363" y="250825"/>
          <p14:tracePt t="2742" x="5068888" y="225425"/>
          <p14:tracePt t="2749" x="5194300" y="212725"/>
          <p14:tracePt t="2759" x="5307013" y="212725"/>
          <p14:tracePt t="2765" x="5419725" y="212725"/>
          <p14:tracePt t="2773" x="5507038" y="212725"/>
          <p14:tracePt t="2779" x="5583238" y="212725"/>
          <p14:tracePt t="2788" x="5619750" y="212725"/>
          <p14:tracePt t="2795" x="5632450" y="212725"/>
          <p14:tracePt t="2932" x="5632450" y="225425"/>
          <p14:tracePt t="2947" x="5657850" y="238125"/>
          <p14:tracePt t="2955" x="5732463" y="263525"/>
          <p14:tracePt t="2963" x="5821363" y="274638"/>
          <p14:tracePt t="2971" x="5908675" y="312738"/>
          <p14:tracePt t="2979" x="6034088" y="338138"/>
          <p14:tracePt t="2991" x="6146800" y="338138"/>
          <p14:tracePt t="2995" x="6283325" y="338138"/>
          <p14:tracePt t="3004" x="6446838" y="338138"/>
          <p14:tracePt t="3011" x="6608763" y="338138"/>
          <p14:tracePt t="3023" x="6772275" y="338138"/>
          <p14:tracePt t="3026" x="6921500" y="338138"/>
          <p14:tracePt t="3035" x="7110413" y="338138"/>
          <p14:tracePt t="3043" x="7259638" y="338138"/>
          <p14:tracePt t="3052" x="7372350" y="350838"/>
          <p14:tracePt t="3065" x="7459663" y="374650"/>
          <p14:tracePt t="3068" x="7548563" y="400050"/>
          <p14:tracePt t="3077" x="7610475" y="425450"/>
          <p14:tracePt t="3084" x="7661275" y="438150"/>
          <p14:tracePt t="3091" x="7697788" y="450850"/>
          <p14:tracePt t="3099" x="7723188" y="450850"/>
          <p14:tracePt t="3108" x="7748588" y="463550"/>
          <p14:tracePt t="3115" x="7773988" y="463550"/>
          <p14:tracePt t="3123" x="7785100" y="463550"/>
          <p14:tracePt t="3131" x="7797800" y="463550"/>
          <p14:tracePt t="3140" x="7810500" y="463550"/>
          <p14:tracePt t="3174" x="7823200" y="476250"/>
          <p14:tracePt t="3380" x="7835900" y="487363"/>
          <p14:tracePt t="3388" x="7848600" y="487363"/>
          <p14:tracePt t="3395" x="7861300" y="500063"/>
          <p14:tracePt t="3405" x="7874000" y="512763"/>
          <p14:tracePt t="3410" x="7897813" y="525463"/>
          <p14:tracePt t="3419" x="7923213" y="538163"/>
          <p14:tracePt t="3427" x="7986713" y="550863"/>
          <p14:tracePt t="3435" x="8035925" y="550863"/>
          <p14:tracePt t="3443" x="8061325" y="550863"/>
          <p14:tracePt t="3451" x="8086725" y="550863"/>
          <p14:tracePt t="3459" x="8110538" y="550863"/>
          <p14:tracePt t="3475" x="8123238" y="550863"/>
          <p14:tracePt t="3483" x="8135938" y="550863"/>
          <p14:tracePt t="3500" x="8148638" y="550863"/>
          <p14:tracePt t="3515" x="8161338" y="550863"/>
          <p14:tracePt t="3827" x="8174038" y="550863"/>
          <p14:tracePt t="3843" x="8199438" y="550863"/>
          <p14:tracePt t="3851" x="8223250" y="550863"/>
          <p14:tracePt t="3859" x="8248650" y="550863"/>
          <p14:tracePt t="3867" x="8286750" y="550863"/>
          <p14:tracePt t="3875" x="8324850" y="550863"/>
          <p14:tracePt t="3883" x="8361363" y="550863"/>
          <p14:tracePt t="3890" x="8399463" y="550863"/>
          <p14:tracePt t="3899" x="8461375" y="550863"/>
          <p14:tracePt t="3907" x="8524875" y="550863"/>
          <p14:tracePt t="3915" x="8586788" y="550863"/>
          <p14:tracePt t="3923" x="8612188" y="550863"/>
          <p14:tracePt t="3931" x="8661400" y="550863"/>
          <p14:tracePt t="3939" x="8750300" y="576263"/>
          <p14:tracePt t="3947" x="8837613" y="588963"/>
          <p14:tracePt t="3956" x="8937625" y="600075"/>
          <p14:tracePt t="3975" x="9150350" y="612775"/>
          <p14:tracePt t="3983" x="9250363" y="612775"/>
          <p14:tracePt t="3989" x="9363075" y="625475"/>
          <p14:tracePt t="3995" x="9450388" y="663575"/>
          <p14:tracePt t="4003" x="9525000" y="700088"/>
          <p14:tracePt t="4011" x="9613900" y="725488"/>
          <p14:tracePt t="4019" x="9675813" y="738188"/>
          <p14:tracePt t="4027" x="9788525" y="776288"/>
          <p14:tracePt t="4035" x="9888538" y="825500"/>
          <p14:tracePt t="4043" x="9988550" y="850900"/>
          <p14:tracePt t="4051" x="10075863" y="863600"/>
          <p14:tracePt t="4059" x="10152063" y="901700"/>
          <p14:tracePt t="4067" x="10201275" y="938213"/>
          <p14:tracePt t="4075" x="10239375" y="963613"/>
          <p14:tracePt t="4083" x="10264775" y="976313"/>
          <p14:tracePt t="4091" x="10288588" y="1014413"/>
          <p14:tracePt t="4099" x="10288588" y="1050925"/>
          <p14:tracePt t="4107" x="10301288" y="1076325"/>
          <p14:tracePt t="4115" x="10301288" y="1101725"/>
          <p14:tracePt t="4123" x="10313988" y="1125538"/>
          <p14:tracePt t="4131" x="10313988" y="1163638"/>
          <p14:tracePt t="4140" x="10313988" y="1201738"/>
          <p14:tracePt t="4147" x="10313988" y="1250950"/>
          <p14:tracePt t="4155" x="10313988" y="1276350"/>
          <p14:tracePt t="4163" x="10313988" y="1301750"/>
          <p14:tracePt t="4172" x="10313988" y="1339850"/>
          <p14:tracePt t="4179" x="10313988" y="1363663"/>
          <p14:tracePt t="4189" x="10313988" y="1389063"/>
          <p14:tracePt t="4195" x="10313988" y="1414463"/>
          <p14:tracePt t="4203" x="10288588" y="1439863"/>
          <p14:tracePt t="4211" x="10277475" y="1463675"/>
          <p14:tracePt t="4219" x="10239375" y="1476375"/>
          <p14:tracePt t="4227" x="10226675" y="1489075"/>
          <p14:tracePt t="4235" x="10177463" y="1539875"/>
          <p14:tracePt t="4243" x="10113963" y="1576388"/>
          <p14:tracePt t="4251" x="10088563" y="1601788"/>
          <p14:tracePt t="4259" x="10052050" y="1614488"/>
          <p14:tracePt t="4267" x="10026650" y="1627188"/>
          <p14:tracePt t="4276" x="10001250" y="1627188"/>
          <p14:tracePt t="4284" x="9975850" y="1627188"/>
          <p14:tracePt t="4292" x="9939338" y="1627188"/>
          <p14:tracePt t="4299" x="9913938" y="1614488"/>
          <p14:tracePt t="4307" x="9863138" y="1614488"/>
          <p14:tracePt t="4315" x="9813925" y="1601788"/>
          <p14:tracePt t="4323" x="9801225" y="1576388"/>
          <p14:tracePt t="4331" x="9775825" y="1563688"/>
          <p14:tracePt t="4339" x="9750425" y="1539875"/>
          <p14:tracePt t="4348" x="9726613" y="1539875"/>
          <p14:tracePt t="4364" x="9701213" y="1527175"/>
          <p14:tracePt t="4375" x="9675813" y="1527175"/>
          <p14:tracePt t="4380" x="9637713" y="1527175"/>
          <p14:tracePt t="4389" x="9601200" y="1527175"/>
          <p14:tracePt t="4395" x="9588500" y="1514475"/>
          <p14:tracePt t="4406" x="9550400" y="1489075"/>
          <p14:tracePt t="4411" x="9525000" y="1489075"/>
          <p14:tracePt t="4419" x="9501188" y="1489075"/>
          <p14:tracePt t="4427" x="9463088" y="1476375"/>
          <p14:tracePt t="4435" x="9413875" y="1463675"/>
          <p14:tracePt t="4444" x="9388475" y="1463675"/>
          <p14:tracePt t="4452" x="9363075" y="1450975"/>
          <p14:tracePt t="4461" x="9337675" y="1450975"/>
          <p14:tracePt t="4467" x="9312275" y="1450975"/>
          <p14:tracePt t="4475" x="9288463" y="1450975"/>
          <p14:tracePt t="4490" x="9288463" y="1439863"/>
          <p14:tracePt t="4506" x="9275763" y="1427163"/>
          <p14:tracePt t="4613" x="9301163" y="1427163"/>
          <p14:tracePt t="4619" x="9337675" y="1427163"/>
          <p14:tracePt t="4628" x="9363075" y="1427163"/>
          <p14:tracePt t="4635" x="9413875" y="1427163"/>
          <p14:tracePt t="4642" x="9463088" y="1427163"/>
          <p14:tracePt t="4651" x="9501188" y="1427163"/>
          <p14:tracePt t="4659" x="9525000" y="1427163"/>
          <p14:tracePt t="4667" x="9550400" y="1427163"/>
          <p14:tracePt t="4675" x="9575800" y="1427163"/>
          <p14:tracePt t="4683" x="9613900" y="1427163"/>
          <p14:tracePt t="4691" x="9626600" y="1427163"/>
          <p14:tracePt t="4755" x="9626600" y="1414463"/>
          <p14:tracePt t="4773" x="9613900" y="1414463"/>
          <p14:tracePt t="4780" x="9601200" y="1414463"/>
          <p14:tracePt t="4789" x="9575800" y="1401763"/>
          <p14:tracePt t="4795" x="9537700" y="1401763"/>
          <p14:tracePt t="4803" x="9501188" y="1401763"/>
          <p14:tracePt t="4811" x="9475788" y="1401763"/>
          <p14:tracePt t="4820" x="9450388" y="1401763"/>
          <p14:tracePt t="4827" x="9424988" y="1401763"/>
          <p14:tracePt t="4836" x="9413875" y="1401763"/>
          <p14:tracePt t="4843" x="9388475" y="1401763"/>
          <p14:tracePt t="4851" x="9363075" y="1401763"/>
          <p14:tracePt t="4867" x="9350375" y="1401763"/>
          <p14:tracePt t="4987" x="9363075" y="1401763"/>
          <p14:tracePt t="4995" x="9388475" y="1401763"/>
          <p14:tracePt t="5004" x="9413875" y="1401763"/>
          <p14:tracePt t="5011" x="9437688" y="1401763"/>
          <p14:tracePt t="5019" x="9463088" y="1401763"/>
          <p14:tracePt t="5027" x="9475788" y="1401763"/>
          <p14:tracePt t="5035" x="9488488" y="1401763"/>
          <p14:tracePt t="5123" x="9463088" y="1401763"/>
          <p14:tracePt t="5131" x="9424988" y="1389063"/>
          <p14:tracePt t="5140" x="9413875" y="1389063"/>
          <p14:tracePt t="5148" x="9401175" y="1389063"/>
          <p14:tracePt t="5160" x="9388475" y="1389063"/>
          <p14:tracePt t="5164" x="9375775" y="1389063"/>
          <p14:tracePt t="5178" x="9363075" y="1389063"/>
          <p14:tracePt t="5180" x="9350375" y="1389063"/>
          <p14:tracePt t="5190" x="9350375" y="1376363"/>
          <p14:tracePt t="5195" x="9337675" y="1376363"/>
          <p14:tracePt t="5206" x="9324975" y="1376363"/>
          <p14:tracePt t="5363" x="9324975" y="1363663"/>
          <p14:tracePt t="5527" x="9312275" y="1363663"/>
          <p14:tracePt t="5533" x="9301163" y="1363663"/>
          <p14:tracePt t="5539" x="9288463" y="1363663"/>
          <p14:tracePt t="5547" x="9275763" y="1363663"/>
          <p14:tracePt t="5555" x="9263063" y="1363663"/>
          <p14:tracePt t="5563" x="9250363" y="1363663"/>
          <p14:tracePt t="5579" x="9224963" y="1363663"/>
          <p14:tracePt t="5603" x="9224963" y="1350963"/>
          <p14:tracePt t="5699" x="9237663" y="1350963"/>
          <p14:tracePt t="5755" x="9263063" y="1350963"/>
          <p14:tracePt t="5763" x="9275763" y="1363663"/>
          <p14:tracePt t="5772" x="9288463" y="1363663"/>
          <p14:tracePt t="5785" x="9312275" y="1363663"/>
          <p14:tracePt t="5791" x="9350375" y="1363663"/>
          <p14:tracePt t="5795" x="9363075" y="1363663"/>
          <p14:tracePt t="5931" x="9350375" y="1363663"/>
          <p14:tracePt t="5947" x="9324975" y="1363663"/>
          <p14:tracePt t="5955" x="9288463" y="1363663"/>
          <p14:tracePt t="5963" x="9263063" y="1350963"/>
          <p14:tracePt t="5971" x="9237663" y="1350963"/>
          <p14:tracePt t="5979" x="9212263" y="1350963"/>
          <p14:tracePt t="5988" x="9199563" y="1350963"/>
          <p14:tracePt t="5995" x="9188450" y="1339850"/>
          <p14:tracePt t="6283" x="9199563" y="1339850"/>
          <p14:tracePt t="6307" x="9199563" y="1350963"/>
          <p14:tracePt t="6323" x="9199563" y="1363663"/>
          <p14:tracePt t="6331" x="9224963" y="1376363"/>
          <p14:tracePt t="6363" x="9224963" y="1389063"/>
          <p14:tracePt t="6867" x="9237663" y="1401763"/>
          <p14:tracePt t="10227" x="9224963" y="1401763"/>
          <p14:tracePt t="10235" x="9212263" y="1389063"/>
          <p14:tracePt t="10243" x="9188450" y="1389063"/>
          <p14:tracePt t="10251" x="9175750" y="1376363"/>
          <p14:tracePt t="10259" x="9150350" y="1376363"/>
          <p14:tracePt t="10267" x="9112250" y="1376363"/>
          <p14:tracePt t="10275" x="9075738" y="1350963"/>
          <p14:tracePt t="10283" x="9037638" y="1350963"/>
          <p14:tracePt t="10291" x="9012238" y="1339850"/>
          <p14:tracePt t="10299" x="8999538" y="1314450"/>
          <p14:tracePt t="10306" x="8975725" y="1301750"/>
          <p14:tracePt t="10315" x="8963025" y="1289050"/>
          <p14:tracePt t="10326" x="8950325" y="1276350"/>
          <p14:tracePt t="10332" x="8912225" y="1263650"/>
          <p14:tracePt t="10342" x="8886825" y="1238250"/>
          <p14:tracePt t="10347" x="8863013" y="1238250"/>
          <p14:tracePt t="10356" x="8837613" y="1214438"/>
          <p14:tracePt t="10363" x="8799513" y="1201738"/>
          <p14:tracePt t="10372" x="8750300" y="1150938"/>
          <p14:tracePt t="10378" x="8624888" y="1101725"/>
          <p14:tracePt t="10389" x="8499475" y="1025525"/>
          <p14:tracePt t="10395" x="8361363" y="950913"/>
          <p14:tracePt t="10404" x="8161338" y="863600"/>
          <p14:tracePt t="10411" x="7923213" y="776288"/>
          <p14:tracePt t="10419" x="7635875" y="663575"/>
          <p14:tracePt t="10427" x="7323138" y="550863"/>
          <p14:tracePt t="10435" x="6934200" y="425450"/>
          <p14:tracePt t="10443" x="6559550" y="274638"/>
          <p14:tracePt t="10451" x="6196013" y="74613"/>
          <p14:tracePt t="11396" x="10928350" y="38100"/>
          <p14:tracePt t="11396" x="11028363" y="74613"/>
          <p14:tracePt t="11396" x="11128375" y="138113"/>
          <p14:tracePt t="11396" x="11228388" y="212725"/>
          <p14:tracePt t="11396" x="11341100" y="263525"/>
          <p14:tracePt t="11396" x="11441113" y="325438"/>
          <p14:tracePt t="11396" x="11528425" y="374650"/>
          <p14:tracePt t="11396" x="11641138" y="450850"/>
          <p14:tracePt t="11396" x="11728450" y="500063"/>
          <p14:tracePt t="11396" x="11853863" y="550863"/>
          <p14:tracePt t="11396" x="11953875" y="588963"/>
          <p14:tracePt t="11396" x="12079288" y="625475"/>
        </p14:tracePtLst>
      </p14:laserTrace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10">
            <a:extLst>
              <a:ext uri="{FF2B5EF4-FFF2-40B4-BE49-F238E27FC236}">
                <a16:creationId xmlns:a16="http://schemas.microsoft.com/office/drawing/2014/main" id="{9B7FE057-2EAA-49B8-B080-8D590BA91685}"/>
              </a:ext>
            </a:extLst>
          </p:cNvPr>
          <p:cNvSpPr/>
          <p:nvPr/>
        </p:nvSpPr>
        <p:spPr>
          <a:xfrm>
            <a:off x="2186608" y="980728"/>
            <a:ext cx="7818783" cy="101566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s-DO" altLang="ja-JP" sz="6000" b="1" i="0" u="none" strike="noStrike" kern="1200" cap="none" spc="0" normalizeH="0" baseline="0" noProof="0" dirty="0">
                <a:ln>
                  <a:noFill/>
                </a:ln>
                <a:solidFill>
                  <a:srgbClr val="0F6FC6">
                    <a:lumMod val="50000"/>
                  </a:srgbClr>
                </a:solidFill>
                <a:effectLst/>
                <a:uLnTx/>
                <a:uFillTx/>
                <a:latin typeface="Century Gothic" panose="020B0502020202020204" pitchFamily="34" charset="0"/>
                <a:ea typeface="メイリオ" pitchFamily="50" charset="-128"/>
                <a:cs typeface="Arial" pitchFamily="34" charset="0"/>
              </a:rPr>
              <a:t>BIENVENIDOS </a:t>
            </a:r>
            <a:endParaRPr kumimoji="1" lang="es-DO" sz="6000" b="1" i="0" u="none" strike="noStrike" kern="1200" cap="none" spc="0" normalizeH="0" baseline="0" noProof="0" dirty="0">
              <a:ln>
                <a:noFill/>
              </a:ln>
              <a:solidFill>
                <a:srgbClr val="0F6FC6">
                  <a:lumMod val="50000"/>
                </a:srgbClr>
              </a:solidFill>
              <a:effectLst/>
              <a:uLnTx/>
              <a:uFillTx/>
              <a:latin typeface="Century Gothic" panose="020B0502020202020204" pitchFamily="34" charset="0"/>
              <a:ea typeface="+mn-ea"/>
              <a:cs typeface="+mn-cs"/>
            </a:endParaRPr>
          </a:p>
        </p:txBody>
      </p:sp>
      <p:sp>
        <p:nvSpPr>
          <p:cNvPr id="10" name="正方形/長方形 9">
            <a:extLst>
              <a:ext uri="{FF2B5EF4-FFF2-40B4-BE49-F238E27FC236}">
                <a16:creationId xmlns:a16="http://schemas.microsoft.com/office/drawing/2014/main" id="{9AAD9262-EE07-4460-B184-F2FA0591AB73}"/>
              </a:ext>
            </a:extLst>
          </p:cNvPr>
          <p:cNvSpPr/>
          <p:nvPr/>
        </p:nvSpPr>
        <p:spPr>
          <a:xfrm>
            <a:off x="1271464" y="3045728"/>
            <a:ext cx="9471654" cy="707886"/>
          </a:xfrm>
          <a:prstGeom prst="rect">
            <a:avLst/>
          </a:prstGeom>
        </p:spPr>
        <p:txBody>
          <a:bodyPr wrap="square">
            <a:spAutoFit/>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s-DO" sz="2000" b="1" dirty="0">
                <a:latin typeface="Century Gothic" panose="020B0502020202020204" pitchFamily="34" charset="0"/>
                <a:cs typeface="Arial" panose="020B0604020202020204" pitchFamily="34" charset="0"/>
              </a:rPr>
              <a:t>A-PMD03 </a:t>
            </a:r>
            <a:r>
              <a:rPr lang="es-ES" sz="2000" b="1" dirty="0">
                <a:latin typeface="Century Gothic" panose="020B0502020202020204" pitchFamily="34" charset="0"/>
              </a:rPr>
              <a:t>ACTUALIZACIÓN DE MATRICES DE PROSPECTIVA MUNICIPAL Y  LLENADO DE FICHAS DE NUEVAS DEMANDAS COORDINADAS</a:t>
            </a:r>
            <a:endParaRPr lang="es-DO" sz="2000" b="1" dirty="0">
              <a:latin typeface="Century Gothic" panose="020B0502020202020204" pitchFamily="34" charset="0"/>
            </a:endParaRPr>
          </a:p>
        </p:txBody>
      </p:sp>
    </p:spTree>
    <p:extLst>
      <p:ext uri="{BB962C8B-B14F-4D97-AF65-F5344CB8AC3E}">
        <p14:creationId xmlns:p14="http://schemas.microsoft.com/office/powerpoint/2010/main" val="1100166403"/>
      </p:ext>
    </p:extLst>
  </p:cSld>
  <p:clrMapOvr>
    <a:masterClrMapping/>
  </p:clrMapOvr>
  <mc:AlternateContent xmlns:mc="http://schemas.openxmlformats.org/markup-compatibility/2006" xmlns:p14="http://schemas.microsoft.com/office/powerpoint/2010/main">
    <mc:Choice Requires="p14">
      <p:transition spd="slow" p14:dur="2000" advTm="8044"/>
    </mc:Choice>
    <mc:Fallback xmlns="">
      <p:transition spd="slow" advTm="8044"/>
    </mc:Fallback>
  </mc:AlternateContent>
  <p:extLst>
    <p:ext uri="{3A86A75C-4F4B-4683-9AE1-C65F6400EC91}">
      <p14:laserTraceLst xmlns:p14="http://schemas.microsoft.com/office/powerpoint/2010/main">
        <p14:tracePtLst>
          <p14:tracePt t="372" x="9288463" y="1576388"/>
          <p14:tracePt t="379" x="9312275" y="1576388"/>
          <p14:tracePt t="389" x="9375775" y="1576388"/>
          <p14:tracePt t="397" x="9450388" y="1589088"/>
          <p14:tracePt t="405" x="9488488" y="1601788"/>
          <p14:tracePt t="412" x="9525000" y="1614488"/>
          <p14:tracePt t="419" x="9563100" y="1614488"/>
          <p14:tracePt t="427" x="9613900" y="1614488"/>
          <p14:tracePt t="435" x="9637713" y="1614488"/>
          <p14:tracePt t="443" x="9663113" y="1627188"/>
          <p14:tracePt t="451" x="9688513" y="1627188"/>
          <p14:tracePt t="484" x="9701213" y="1627188"/>
          <p14:tracePt t="563" x="9688513" y="1627188"/>
          <p14:tracePt t="572" x="9650413" y="1627188"/>
          <p14:tracePt t="579" x="9601200" y="1627188"/>
          <p14:tracePt t="588" x="9563100" y="1627188"/>
          <p14:tracePt t="597" x="9525000" y="1627188"/>
          <p14:tracePt t="607" x="9501188" y="1614488"/>
          <p14:tracePt t="613" x="9463088" y="1601788"/>
          <p14:tracePt t="622" x="9437688" y="1601788"/>
          <p14:tracePt t="628" x="9424988" y="1601788"/>
          <p14:tracePt t="636" x="9413875" y="1589088"/>
          <p14:tracePt t="643" x="9388475" y="1576388"/>
          <p14:tracePt t="651" x="9375775" y="1576388"/>
          <p14:tracePt t="772" x="9388475" y="1576388"/>
          <p14:tracePt t="779" x="9413875" y="1576388"/>
          <p14:tracePt t="787" x="9475788" y="1576388"/>
          <p14:tracePt t="796" x="9525000" y="1576388"/>
          <p14:tracePt t="808" x="9563100" y="1589088"/>
          <p14:tracePt t="811" x="9588500" y="1589088"/>
          <p14:tracePt t="822" x="9601200" y="1589088"/>
          <p14:tracePt t="827" x="9613900" y="1601788"/>
          <p14:tracePt t="836" x="9626600" y="1601788"/>
          <p14:tracePt t="924" x="9626600" y="1614488"/>
          <p14:tracePt t="2374" x="9637713" y="1614488"/>
          <p14:tracePt t="2380" x="9650413" y="1639888"/>
          <p14:tracePt t="2387" x="9663113" y="1652588"/>
          <p14:tracePt t="2397" x="9688513" y="1676400"/>
          <p14:tracePt t="2403" x="9713913" y="1727200"/>
          <p14:tracePt t="2413" x="9739313" y="1765300"/>
          <p14:tracePt t="2420" x="9775825" y="1827213"/>
          <p14:tracePt t="2427" x="9826625" y="1927225"/>
          <p14:tracePt t="2435" x="9901238" y="2027238"/>
          <p14:tracePt t="2443" x="9939338" y="2139950"/>
          <p14:tracePt t="2451" x="9975850" y="2314575"/>
          <p14:tracePt t="2459" x="10001250" y="2478088"/>
          <p14:tracePt t="2467" x="10039350" y="2616200"/>
          <p14:tracePt t="2475" x="10075863" y="2752725"/>
          <p14:tracePt t="2485" x="10101263" y="2840038"/>
          <p14:tracePt t="2493" x="10113963" y="2916238"/>
          <p14:tracePt t="2501" x="10139363" y="2965450"/>
          <p14:tracePt t="2507" x="10152063" y="3003550"/>
          <p14:tracePt t="2516" x="10177463" y="3065463"/>
          <p14:tracePt t="2525" x="10188575" y="3090863"/>
          <p14:tracePt t="2531" x="10226675" y="3128963"/>
          <p14:tracePt t="2539" x="10239375" y="3165475"/>
          <p14:tracePt t="2547" x="10277475" y="3216275"/>
          <p14:tracePt t="2555" x="10313988" y="3254375"/>
          <p14:tracePt t="2563" x="10339388" y="3316288"/>
          <p14:tracePt t="2571" x="10377488" y="3367088"/>
          <p14:tracePt t="2579" x="10401300" y="3416300"/>
          <p14:tracePt t="2587" x="10414000" y="3454400"/>
          <p14:tracePt t="2598" x="10439400" y="3503613"/>
          <p14:tracePt t="2603" x="10464800" y="3516313"/>
          <p14:tracePt t="2612" x="10464800" y="3529013"/>
          <p14:tracePt t="2619" x="10490200" y="3567113"/>
          <p14:tracePt t="2628" x="10490200" y="3579813"/>
          <p14:tracePt t="2635" x="10514013" y="3603625"/>
          <p14:tracePt t="2644" x="10514013" y="3629025"/>
          <p14:tracePt t="2653" x="10514013" y="3667125"/>
          <p14:tracePt t="2660" x="10526713" y="3679825"/>
          <p14:tracePt t="2668" x="10526713" y="3692525"/>
          <p14:tracePt t="2678" x="10526713" y="3716338"/>
          <p14:tracePt t="2685" x="10539413" y="3729038"/>
          <p14:tracePt t="2789" x="10526713" y="3729038"/>
          <p14:tracePt t="2799" x="10514013" y="3729038"/>
          <p14:tracePt t="2804" x="10502900" y="3729038"/>
          <p14:tracePt t="2816" x="10477500" y="3729038"/>
          <p14:tracePt t="2821" x="10464800" y="3729038"/>
          <p14:tracePt t="2835" x="10452100" y="3716338"/>
          <p14:tracePt t="2843" x="10439400" y="3716338"/>
          <p14:tracePt t="2851" x="10426700" y="3703638"/>
          <p14:tracePt t="2868" x="10426700" y="3692525"/>
          <p14:tracePt t="2877" x="10414000" y="3692525"/>
          <p14:tracePt t="2884" x="10401300" y="3692525"/>
          <p14:tracePt t="2899" x="10390188" y="3679825"/>
          <p14:tracePt t="2907" x="10377488" y="3679825"/>
          <p14:tracePt t="7155" x="10377488" y="3667125"/>
          <p14:tracePt t="7174" x="10414000" y="3667125"/>
          <p14:tracePt t="7179" x="10464800" y="3667125"/>
          <p14:tracePt t="7187" x="10564813" y="3667125"/>
          <p14:tracePt t="7195" x="10652125" y="3667125"/>
          <p14:tracePt t="7203" x="10726738" y="3667125"/>
          <p14:tracePt t="7211" x="10877550" y="3654425"/>
          <p14:tracePt t="7219" x="10990263" y="3641725"/>
          <p14:tracePt t="7227" x="11102975" y="3603625"/>
          <p14:tracePt t="7236" x="11190288" y="3590925"/>
          <p14:tracePt t="7243" x="11266488" y="3579813"/>
          <p14:tracePt t="7251" x="11328400" y="3567113"/>
          <p14:tracePt t="7259" x="11366500" y="3554413"/>
          <p14:tracePt t="7267" x="11403013" y="3554413"/>
          <p14:tracePt t="7275" x="11453813" y="3541713"/>
          <p14:tracePt t="7283" x="11490325" y="3529013"/>
          <p14:tracePt t="7291" x="11541125" y="3516313"/>
          <p14:tracePt t="7299" x="11628438" y="3503613"/>
          <p14:tracePt t="7307" x="11691938" y="3479800"/>
          <p14:tracePt t="7315" x="11741150" y="3479800"/>
          <p14:tracePt t="7323" x="11779250" y="3467100"/>
          <p14:tracePt t="7331" x="11853863" y="3429000"/>
          <p14:tracePt t="7340" x="11904663" y="3403600"/>
          <p14:tracePt t="7347" x="11941175" y="3403600"/>
          <p14:tracePt t="7358" x="12004675" y="3390900"/>
          <p14:tracePt t="7363" x="12041188" y="3390900"/>
          <p14:tracePt t="7374" x="12079288" y="3378200"/>
          <p14:tracePt t="7380" x="12104688" y="3378200"/>
          <p14:tracePt t="7394" x="12130088" y="3367088"/>
          <p14:tracePt t="7400" x="12153900" y="3354388"/>
          <p14:tracePt t="7404" x="12179300" y="3354388"/>
        </p14:tracePtLst>
      </p14:laserTraceLst>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4">
            <a:extLst>
              <a:ext uri="{FF2B5EF4-FFF2-40B4-BE49-F238E27FC236}">
                <a16:creationId xmlns:a16="http://schemas.microsoft.com/office/drawing/2014/main" id="{D3246DF6-CCCF-46F9-B178-BDF1F438D2B4}"/>
              </a:ext>
            </a:extLst>
          </p:cNvPr>
          <p:cNvSpPr txBox="1"/>
          <p:nvPr/>
        </p:nvSpPr>
        <p:spPr>
          <a:xfrm>
            <a:off x="1325214" y="145242"/>
            <a:ext cx="6130204" cy="400110"/>
          </a:xfrm>
          <a:prstGeom prst="rect">
            <a:avLst/>
          </a:prstGeom>
          <a:noFill/>
        </p:spPr>
        <p:txBody>
          <a:bodyPr wrap="none" rtlCol="0">
            <a:spAutoFit/>
          </a:bodyPr>
          <a:lstStyle/>
          <a:p>
            <a:r>
              <a:rPr lang="es-DO" sz="2000" b="1" dirty="0">
                <a:latin typeface="Century Gothic" panose="020B0502020202020204" pitchFamily="34" charset="0"/>
              </a:rPr>
              <a:t>Pasos generales / Kit de Planificación Municipal</a:t>
            </a:r>
          </a:p>
        </p:txBody>
      </p:sp>
      <p:sp>
        <p:nvSpPr>
          <p:cNvPr id="29" name="矢印: 右 28">
            <a:extLst>
              <a:ext uri="{FF2B5EF4-FFF2-40B4-BE49-F238E27FC236}">
                <a16:creationId xmlns:a16="http://schemas.microsoft.com/office/drawing/2014/main" id="{A4489510-3E48-4E6F-998B-9E7E229593C3}"/>
              </a:ext>
            </a:extLst>
          </p:cNvPr>
          <p:cNvSpPr/>
          <p:nvPr/>
        </p:nvSpPr>
        <p:spPr>
          <a:xfrm>
            <a:off x="1103600" y="2596258"/>
            <a:ext cx="191729" cy="228109"/>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テキスト ボックス 23">
            <a:extLst>
              <a:ext uri="{FF2B5EF4-FFF2-40B4-BE49-F238E27FC236}">
                <a16:creationId xmlns:a16="http://schemas.microsoft.com/office/drawing/2014/main" id="{F241D098-41C0-4185-9B60-A0C2626E42B6}"/>
              </a:ext>
            </a:extLst>
          </p:cNvPr>
          <p:cNvSpPr txBox="1"/>
          <p:nvPr/>
        </p:nvSpPr>
        <p:spPr>
          <a:xfrm>
            <a:off x="9646086" y="1556792"/>
            <a:ext cx="1005840" cy="257369"/>
          </a:xfrm>
          <a:prstGeom prst="rect">
            <a:avLst/>
          </a:prstGeom>
          <a:solidFill>
            <a:sysClr val="window" lastClr="FFFFFF"/>
          </a:solidFill>
          <a:ln>
            <a:solidFill>
              <a:srgbClr val="C00000"/>
            </a:solidFill>
          </a:ln>
        </p:spPr>
        <p:txBody>
          <a:bodyPr wrap="square" lIns="36000" tIns="36000" rIns="36000" bIns="36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DO" sz="1200" b="1" i="0" u="none" strike="noStrike" kern="0" cap="none" spc="0" normalizeH="0" baseline="0" noProof="0" dirty="0">
                <a:ln>
                  <a:noFill/>
                </a:ln>
                <a:solidFill>
                  <a:srgbClr val="C00000"/>
                </a:solidFill>
                <a:effectLst/>
                <a:uLnTx/>
                <a:uFillTx/>
              </a:rPr>
              <a:t>CDM Día 1</a:t>
            </a:r>
          </a:p>
        </p:txBody>
      </p:sp>
      <p:sp>
        <p:nvSpPr>
          <p:cNvPr id="25" name="テキスト ボックス 24">
            <a:extLst>
              <a:ext uri="{FF2B5EF4-FFF2-40B4-BE49-F238E27FC236}">
                <a16:creationId xmlns:a16="http://schemas.microsoft.com/office/drawing/2014/main" id="{2528C7B4-129C-4537-A3E6-7F9418F6A048}"/>
              </a:ext>
            </a:extLst>
          </p:cNvPr>
          <p:cNvSpPr txBox="1"/>
          <p:nvPr/>
        </p:nvSpPr>
        <p:spPr>
          <a:xfrm>
            <a:off x="9679423" y="2046193"/>
            <a:ext cx="1005840" cy="257369"/>
          </a:xfrm>
          <a:prstGeom prst="rect">
            <a:avLst/>
          </a:prstGeom>
          <a:solidFill>
            <a:sysClr val="window" lastClr="FFFFFF"/>
          </a:solidFill>
          <a:ln>
            <a:solidFill>
              <a:srgbClr val="C00000"/>
            </a:solidFill>
          </a:ln>
        </p:spPr>
        <p:txBody>
          <a:bodyPr wrap="square" lIns="36000" tIns="36000" rIns="36000" bIns="36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DO" sz="1200" b="1" i="0" u="none" strike="noStrike" kern="0" cap="none" spc="0" normalizeH="0" baseline="0" noProof="0" dirty="0">
                <a:ln>
                  <a:noFill/>
                </a:ln>
                <a:solidFill>
                  <a:srgbClr val="C00000"/>
                </a:solidFill>
                <a:effectLst/>
                <a:uLnTx/>
                <a:uFillTx/>
              </a:rPr>
              <a:t>CDM Día 2</a:t>
            </a:r>
          </a:p>
        </p:txBody>
      </p:sp>
      <p:sp>
        <p:nvSpPr>
          <p:cNvPr id="30" name="テキスト ボックス 29">
            <a:extLst>
              <a:ext uri="{FF2B5EF4-FFF2-40B4-BE49-F238E27FC236}">
                <a16:creationId xmlns:a16="http://schemas.microsoft.com/office/drawing/2014/main" id="{A55B5D3E-F8CC-42B5-9770-EE26A746D074}"/>
              </a:ext>
            </a:extLst>
          </p:cNvPr>
          <p:cNvSpPr txBox="1"/>
          <p:nvPr/>
        </p:nvSpPr>
        <p:spPr>
          <a:xfrm>
            <a:off x="9679423" y="2596258"/>
            <a:ext cx="1005840" cy="257369"/>
          </a:xfrm>
          <a:prstGeom prst="rect">
            <a:avLst/>
          </a:prstGeom>
          <a:solidFill>
            <a:sysClr val="window" lastClr="FFFFFF"/>
          </a:solidFill>
          <a:ln>
            <a:solidFill>
              <a:srgbClr val="C00000"/>
            </a:solidFill>
          </a:ln>
        </p:spPr>
        <p:txBody>
          <a:bodyPr wrap="square" lIns="36000" tIns="36000" rIns="36000" bIns="36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DO" sz="1200" b="1" i="0" u="none" strike="noStrike" kern="0" cap="none" spc="0" normalizeH="0" baseline="0" noProof="0" dirty="0">
                <a:ln>
                  <a:noFill/>
                </a:ln>
                <a:solidFill>
                  <a:srgbClr val="C00000"/>
                </a:solidFill>
                <a:effectLst/>
                <a:uLnTx/>
                <a:uFillTx/>
              </a:rPr>
              <a:t>CDM Día 3</a:t>
            </a:r>
          </a:p>
        </p:txBody>
      </p:sp>
      <p:sp>
        <p:nvSpPr>
          <p:cNvPr id="38" name="テキスト ボックス 8">
            <a:extLst>
              <a:ext uri="{FF2B5EF4-FFF2-40B4-BE49-F238E27FC236}">
                <a16:creationId xmlns:a16="http://schemas.microsoft.com/office/drawing/2014/main" id="{153DED3D-F697-43E1-B5E2-0DC2DFC61185}"/>
              </a:ext>
            </a:extLst>
          </p:cNvPr>
          <p:cNvSpPr txBox="1"/>
          <p:nvPr/>
        </p:nvSpPr>
        <p:spPr>
          <a:xfrm>
            <a:off x="9679423" y="3184025"/>
            <a:ext cx="1005840" cy="257369"/>
          </a:xfrm>
          <a:prstGeom prst="rect">
            <a:avLst/>
          </a:prstGeom>
          <a:solidFill>
            <a:sysClr val="window" lastClr="FFFFFF"/>
          </a:solidFill>
          <a:ln>
            <a:solidFill>
              <a:srgbClr val="C00000"/>
            </a:solidFill>
          </a:ln>
        </p:spPr>
        <p:txBody>
          <a:bodyPr wrap="square" lIns="36000" tIns="36000" rIns="36000" bIns="36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DO" sz="1200" b="1" i="0" u="none" strike="noStrike" kern="0" cap="none" spc="0" normalizeH="0" baseline="0" noProof="0" dirty="0">
                <a:ln>
                  <a:noFill/>
                </a:ln>
                <a:solidFill>
                  <a:srgbClr val="C00000"/>
                </a:solidFill>
                <a:effectLst/>
                <a:uLnTx/>
                <a:uFillTx/>
              </a:rPr>
              <a:t>CDM Día 4</a:t>
            </a:r>
          </a:p>
        </p:txBody>
      </p:sp>
      <p:graphicFrame>
        <p:nvGraphicFramePr>
          <p:cNvPr id="42" name="表 5">
            <a:extLst>
              <a:ext uri="{FF2B5EF4-FFF2-40B4-BE49-F238E27FC236}">
                <a16:creationId xmlns:a16="http://schemas.microsoft.com/office/drawing/2014/main" id="{DFC8CEF6-8BB8-4C7E-8276-7EA8D48D0B6B}"/>
              </a:ext>
            </a:extLst>
          </p:cNvPr>
          <p:cNvGraphicFramePr>
            <a:graphicFrameLocks noGrp="1"/>
          </p:cNvGraphicFramePr>
          <p:nvPr>
            <p:extLst>
              <p:ext uri="{D42A27DB-BD31-4B8C-83A1-F6EECF244321}">
                <p14:modId xmlns:p14="http://schemas.microsoft.com/office/powerpoint/2010/main" val="3037582043"/>
              </p:ext>
            </p:extLst>
          </p:nvPr>
        </p:nvGraphicFramePr>
        <p:xfrm>
          <a:off x="1365798" y="1124744"/>
          <a:ext cx="8172687" cy="2449854"/>
        </p:xfrm>
        <a:graphic>
          <a:graphicData uri="http://schemas.openxmlformats.org/drawingml/2006/table">
            <a:tbl>
              <a:tblPr/>
              <a:tblGrid>
                <a:gridCol w="1225635">
                  <a:extLst>
                    <a:ext uri="{9D8B030D-6E8A-4147-A177-3AD203B41FA5}">
                      <a16:colId xmlns:a16="http://schemas.microsoft.com/office/drawing/2014/main" val="771598186"/>
                    </a:ext>
                  </a:extLst>
                </a:gridCol>
                <a:gridCol w="6947052">
                  <a:extLst>
                    <a:ext uri="{9D8B030D-6E8A-4147-A177-3AD203B41FA5}">
                      <a16:colId xmlns:a16="http://schemas.microsoft.com/office/drawing/2014/main" val="435843042"/>
                    </a:ext>
                  </a:extLst>
                </a:gridCol>
              </a:tblGrid>
              <a:tr h="324953">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es-ES_tradnl" sz="1400" b="1" dirty="0">
                          <a:solidFill>
                            <a:schemeClr val="bg1"/>
                          </a:solidFill>
                          <a:latin typeface="Century Gothic" panose="020B0502020202020204" pitchFamily="34" charset="0"/>
                        </a:rPr>
                        <a:t>Código</a:t>
                      </a:r>
                    </a:p>
                  </a:txBody>
                  <a:tcP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12700"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FFFFFF"/>
                          </a:solidFill>
                          <a:effectLst/>
                          <a:latin typeface="Century Gothic" panose="020B0502020202020204" pitchFamily="34" charset="0"/>
                        </a:rPr>
                        <a:t>Paso/Actividad</a:t>
                      </a:r>
                    </a:p>
                  </a:txBody>
                  <a:tcPr marL="2885"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12700"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3578531424"/>
                  </a:ext>
                </a:extLst>
              </a:tr>
              <a:tr h="458010">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A-PMD01</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l" rtl="0" fontAlgn="ctr"/>
                      <a:r>
                        <a:rPr lang="es-ES" sz="1400" b="0" dirty="0">
                          <a:latin typeface="Century Gothic" panose="020B0502020202020204" pitchFamily="34" charset="0"/>
                        </a:rPr>
                        <a:t>Revisión de informe de monitoreo anual del PMD, actualización del diagnóstico Municipal (</a:t>
                      </a:r>
                      <a:r>
                        <a:rPr lang="es-ES" sz="1600" b="1" dirty="0">
                          <a:latin typeface="Century Gothic" panose="020B0502020202020204" pitchFamily="34" charset="0"/>
                        </a:rPr>
                        <a:t>Síntesis</a:t>
                      </a:r>
                      <a:r>
                        <a:rPr lang="es-ES" sz="1400" b="0" dirty="0">
                          <a:latin typeface="Century Gothic" panose="020B0502020202020204" pitchFamily="34" charset="0"/>
                        </a:rPr>
                        <a:t>)-identificación de nuevas problemáticas</a:t>
                      </a:r>
                      <a:endParaRPr lang="es-ES_tradnl"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4134954026"/>
                  </a:ext>
                </a:extLst>
              </a:tr>
              <a:tr h="489670">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A-PMD02</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1400" b="0" i="0" u="none" strike="noStrike" dirty="0">
                          <a:solidFill>
                            <a:schemeClr val="tx1"/>
                          </a:solidFill>
                          <a:effectLst/>
                          <a:latin typeface="Century Gothic" panose="020B0502020202020204" pitchFamily="34" charset="0"/>
                        </a:rPr>
                        <a:t>Revisión de análisis FODA y vinculación de nuevas problemáticas e </a:t>
                      </a:r>
                      <a:r>
                        <a:rPr lang="es-DO" sz="1400" b="0" dirty="0">
                          <a:latin typeface="Century Gothic" panose="020B0502020202020204" pitchFamily="34" charset="0"/>
                        </a:rPr>
                        <a:t>Identificación de nuevas demandas del PMD </a:t>
                      </a:r>
                      <a:endParaRPr lang="es-ES_tradnl"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812070200"/>
                  </a:ext>
                </a:extLst>
              </a:tr>
              <a:tr h="685476">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A-PMD03</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1400" b="0" dirty="0">
                          <a:latin typeface="Century Gothic" panose="020B0502020202020204" pitchFamily="34" charset="0"/>
                        </a:rPr>
                        <a:t>Actualización de matrices de prospectiva municipal y llenado de fichas de nuevas demandas coordinadas</a:t>
                      </a:r>
                      <a:endParaRPr lang="es-DO"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4163159698"/>
                  </a:ext>
                </a:extLst>
              </a:tr>
              <a:tr h="489670">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A-PMD04</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r>
                        <a:rPr lang="es-DO" sz="1400" b="0" dirty="0">
                          <a:solidFill>
                            <a:schemeClr val="tx1"/>
                          </a:solidFill>
                          <a:latin typeface="Century Gothic" panose="020B0502020202020204" pitchFamily="34" charset="0"/>
                        </a:rPr>
                        <a:t>Revisión y </a:t>
                      </a:r>
                      <a:r>
                        <a:rPr lang="es-ES" sz="1400" b="0" i="0" u="none" strike="noStrike" dirty="0">
                          <a:solidFill>
                            <a:schemeClr val="tx1"/>
                          </a:solidFill>
                          <a:effectLst/>
                          <a:latin typeface="Century Gothic" panose="020B0502020202020204" pitchFamily="34" charset="0"/>
                        </a:rPr>
                        <a:t>publicación del PMD</a:t>
                      </a:r>
                      <a:endParaRPr lang="es-DO" sz="1400" b="0" i="0" u="none" strike="noStrike" dirty="0">
                        <a:solidFill>
                          <a:schemeClr val="tx1"/>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3314673132"/>
                  </a:ext>
                </a:extLst>
              </a:tr>
            </a:tbl>
          </a:graphicData>
        </a:graphic>
      </p:graphicFrame>
      <p:sp>
        <p:nvSpPr>
          <p:cNvPr id="43" name="Rectángulo 5">
            <a:extLst>
              <a:ext uri="{FF2B5EF4-FFF2-40B4-BE49-F238E27FC236}">
                <a16:creationId xmlns:a16="http://schemas.microsoft.com/office/drawing/2014/main" id="{8F3608E6-B7E2-4D74-BD31-7F221086541E}"/>
              </a:ext>
            </a:extLst>
          </p:cNvPr>
          <p:cNvSpPr/>
          <p:nvPr/>
        </p:nvSpPr>
        <p:spPr>
          <a:xfrm>
            <a:off x="1395620" y="2418942"/>
            <a:ext cx="9374497" cy="650018"/>
          </a:xfrm>
          <a:prstGeom prst="rect">
            <a:avLst/>
          </a:prstGeom>
          <a:noFill/>
          <a:ln w="3810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a:ln>
                <a:noFill/>
              </a:ln>
              <a:solidFill>
                <a:prstClr val="black"/>
              </a:solidFill>
              <a:effectLst/>
              <a:uLnTx/>
              <a:uFillTx/>
              <a:latin typeface="Century Gothic"/>
              <a:ea typeface="+mn-ea"/>
              <a:cs typeface="+mn-cs"/>
            </a:endParaRPr>
          </a:p>
        </p:txBody>
      </p:sp>
    </p:spTree>
    <p:extLst>
      <p:ext uri="{BB962C8B-B14F-4D97-AF65-F5344CB8AC3E}">
        <p14:creationId xmlns:p14="http://schemas.microsoft.com/office/powerpoint/2010/main" val="4069587841"/>
      </p:ext>
    </p:extLst>
  </p:cSld>
  <p:clrMapOvr>
    <a:masterClrMapping/>
  </p:clrMapOvr>
  <mc:AlternateContent xmlns:mc="http://schemas.openxmlformats.org/markup-compatibility/2006" xmlns:p14="http://schemas.microsoft.com/office/powerpoint/2010/main">
    <mc:Choice Requires="p14">
      <p:transition spd="slow" p14:dur="2000" advTm="8484"/>
    </mc:Choice>
    <mc:Fallback xmlns="">
      <p:transition spd="slow" advTm="8484"/>
    </mc:Fallback>
  </mc:AlternateContent>
  <p:extLst>
    <p:ext uri="{3A86A75C-4F4B-4683-9AE1-C65F6400EC91}">
      <p14:laserTraceLst xmlns:p14="http://schemas.microsoft.com/office/powerpoint/2010/main">
        <p14:tracePtLst>
          <p14:tracePt t="310" x="11679238" y="2065338"/>
          <p14:tracePt t="316" x="11490325" y="1914525"/>
          <p14:tracePt t="323" x="11315700" y="1776413"/>
          <p14:tracePt t="331" x="11115675" y="1663700"/>
          <p14:tracePt t="339" x="10890250" y="1539875"/>
          <p14:tracePt t="347" x="10690225" y="1427163"/>
          <p14:tracePt t="355" x="10477500" y="1339850"/>
          <p14:tracePt t="363" x="10239375" y="1276350"/>
          <p14:tracePt t="373" x="10075863" y="1201738"/>
          <p14:tracePt t="381" x="9913938" y="1150938"/>
          <p14:tracePt t="389" x="9763125" y="1076325"/>
          <p14:tracePt t="395" x="9663113" y="1025525"/>
          <p14:tracePt t="406" x="9575800" y="963613"/>
          <p14:tracePt t="411" x="9450388" y="912813"/>
          <p14:tracePt t="419" x="9324975" y="889000"/>
          <p14:tracePt t="427" x="9237663" y="850900"/>
          <p14:tracePt t="437" x="9137650" y="825500"/>
          <p14:tracePt t="444" x="9012238" y="801688"/>
          <p14:tracePt t="452" x="8924925" y="776288"/>
          <p14:tracePt t="459" x="8824913" y="725488"/>
          <p14:tracePt t="468" x="8737600" y="688975"/>
          <p14:tracePt t="475" x="8661400" y="650875"/>
          <p14:tracePt t="484" x="8574088" y="625475"/>
          <p14:tracePt t="491" x="8499475" y="600075"/>
          <p14:tracePt t="500" x="8424863" y="588963"/>
          <p14:tracePt t="507" x="8374063" y="576263"/>
          <p14:tracePt t="514" x="8312150" y="576263"/>
          <p14:tracePt t="523" x="8235950" y="563563"/>
          <p14:tracePt t="531" x="8199438" y="550863"/>
          <p14:tracePt t="539" x="8161338" y="538163"/>
          <p14:tracePt t="549" x="8135938" y="538163"/>
          <p14:tracePt t="560" x="8110538" y="525463"/>
          <p14:tracePt t="565" x="8099425" y="512763"/>
          <p14:tracePt t="573" x="8074025" y="512763"/>
          <p14:tracePt t="691" x="8061325" y="500063"/>
          <p14:tracePt t="699" x="8048625" y="500063"/>
          <p14:tracePt t="707" x="8048625" y="487363"/>
          <p14:tracePt t="718" x="8023225" y="476250"/>
          <p14:tracePt t="723" x="8023225" y="450850"/>
          <p14:tracePt t="731" x="7999413" y="438150"/>
          <p14:tracePt t="739" x="7999413" y="425450"/>
          <p14:tracePt t="747" x="7974013" y="400050"/>
          <p14:tracePt t="755" x="7974013" y="387350"/>
          <p14:tracePt t="763" x="7961313" y="374650"/>
          <p14:tracePt t="779" x="7948613" y="374650"/>
          <p14:tracePt t="4099" x="7961313" y="374650"/>
          <p14:tracePt t="4107" x="7999413" y="374650"/>
          <p14:tracePt t="4115" x="8035925" y="400050"/>
          <p14:tracePt t="4123" x="8061325" y="412750"/>
          <p14:tracePt t="4131" x="8086725" y="425450"/>
          <p14:tracePt t="4139" x="8110538" y="438150"/>
          <p14:tracePt t="4147" x="8135938" y="463550"/>
          <p14:tracePt t="4155" x="8174038" y="476250"/>
          <p14:tracePt t="4163" x="8212138" y="487363"/>
          <p14:tracePt t="4171" x="8286750" y="525463"/>
          <p14:tracePt t="4179" x="8324850" y="550863"/>
          <p14:tracePt t="4187" x="8348663" y="563563"/>
          <p14:tracePt t="4196" x="8374063" y="588963"/>
          <p14:tracePt t="4204" x="8399463" y="600075"/>
          <p14:tracePt t="4210" x="8412163" y="612775"/>
          <p14:tracePt t="4218" x="8448675" y="625475"/>
          <p14:tracePt t="4228" x="8474075" y="638175"/>
          <p14:tracePt t="4235" x="8499475" y="663575"/>
          <p14:tracePt t="4245" x="8537575" y="688975"/>
          <p14:tracePt t="4251" x="8574088" y="700088"/>
          <p14:tracePt t="4261" x="8612188" y="725488"/>
          <p14:tracePt t="4267" x="8637588" y="750888"/>
          <p14:tracePt t="4275" x="8661400" y="750888"/>
          <p14:tracePt t="4284" x="8686800" y="788988"/>
          <p14:tracePt t="4292" x="8712200" y="801688"/>
          <p14:tracePt t="4303" x="8724900" y="801688"/>
          <p14:tracePt t="4310" x="8750300" y="812800"/>
          <p14:tracePt t="4317" x="8750300" y="825500"/>
          <p14:tracePt t="4325" x="8763000" y="838200"/>
          <p14:tracePt t="4332" x="8763000" y="850900"/>
          <p14:tracePt t="4339" x="8774113" y="863600"/>
          <p14:tracePt t="4347" x="8786813" y="863600"/>
          <p14:tracePt t="4355" x="8786813" y="876300"/>
          <p14:tracePt t="4363" x="8786813" y="901700"/>
          <p14:tracePt t="4371" x="8812213" y="901700"/>
          <p14:tracePt t="4379" x="8812213" y="925513"/>
          <p14:tracePt t="4387" x="8837613" y="938213"/>
          <p14:tracePt t="4395" x="8850313" y="963613"/>
          <p14:tracePt t="4403" x="8863013" y="989013"/>
          <p14:tracePt t="4411" x="8874125" y="1001713"/>
          <p14:tracePt t="4418" x="8886825" y="1014413"/>
          <p14:tracePt t="4428" x="8886825" y="1038225"/>
          <p14:tracePt t="4435" x="8886825" y="1050925"/>
          <p14:tracePt t="4563" x="8886825" y="1076325"/>
          <p14:tracePt t="4597" x="8874125" y="1076325"/>
          <p14:tracePt t="4605" x="8863013" y="1089025"/>
          <p14:tracePt t="4614" x="8850313" y="1089025"/>
          <p14:tracePt t="4651" x="8837613" y="1089025"/>
          <p14:tracePt t="4699" x="8837613" y="1101725"/>
          <p14:tracePt t="4725" x="8812213" y="1114425"/>
          <p14:tracePt t="7700" x="8799513" y="1101725"/>
          <p14:tracePt t="7715" x="8863013" y="1138238"/>
          <p14:tracePt t="7725" x="9024938" y="1201738"/>
          <p14:tracePt t="7731" x="9188450" y="1263650"/>
          <p14:tracePt t="7739" x="9437688" y="1327150"/>
          <p14:tracePt t="7747" x="9675813" y="1401763"/>
          <p14:tracePt t="7755" x="9939338" y="1476375"/>
          <p14:tracePt t="7762" x="10252075" y="1563688"/>
          <p14:tracePt t="7771" x="10490200" y="1639888"/>
          <p14:tracePt t="7779" x="10764838" y="1714500"/>
          <p14:tracePt t="7787" x="10977563" y="1776413"/>
          <p14:tracePt t="7795" x="11153775" y="1839913"/>
          <p14:tracePt t="7803" x="11290300" y="1914525"/>
          <p14:tracePt t="7811" x="11415713" y="1989138"/>
          <p14:tracePt t="7818" x="11553825" y="2052638"/>
          <p14:tracePt t="7827" x="11679238" y="2139950"/>
          <p14:tracePt t="7836" x="11804650" y="2214563"/>
          <p14:tracePt t="7843" x="11928475" y="2314575"/>
          <p14:tracePt t="7852" x="12053888" y="2414588"/>
          <p14:tracePt t="7863" x="12179300" y="2490788"/>
        </p14:tracePtLst>
      </p14:laserTrace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0455B84D-2878-451A-930E-10054A9045EF}"/>
              </a:ext>
            </a:extLst>
          </p:cNvPr>
          <p:cNvSpPr txBox="1"/>
          <p:nvPr/>
        </p:nvSpPr>
        <p:spPr>
          <a:xfrm>
            <a:off x="767408" y="620688"/>
            <a:ext cx="3528392" cy="369332"/>
          </a:xfrm>
          <a:prstGeom prst="rect">
            <a:avLst/>
          </a:prstGeom>
          <a:solidFill>
            <a:srgbClr val="FF000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DO" sz="1800" b="1" i="0" u="none" strike="noStrike" kern="1200" cap="none" spc="0" normalizeH="0" baseline="0" noProof="0" dirty="0">
                <a:ln>
                  <a:noFill/>
                </a:ln>
                <a:solidFill>
                  <a:prstClr val="white"/>
                </a:solidFill>
                <a:effectLst/>
                <a:uLnTx/>
                <a:uFillTx/>
                <a:latin typeface="Century Gothic"/>
                <a:ea typeface="+mn-ea"/>
                <a:cs typeface="+mn-cs"/>
              </a:rPr>
              <a:t>Objetivos del día HOY</a:t>
            </a:r>
          </a:p>
        </p:txBody>
      </p:sp>
      <p:sp>
        <p:nvSpPr>
          <p:cNvPr id="8" name="テキスト ボックス 1">
            <a:extLst>
              <a:ext uri="{FF2B5EF4-FFF2-40B4-BE49-F238E27FC236}">
                <a16:creationId xmlns:a16="http://schemas.microsoft.com/office/drawing/2014/main" id="{3C50C110-564D-4BE7-ACBF-21E7B677622A}"/>
              </a:ext>
            </a:extLst>
          </p:cNvPr>
          <p:cNvSpPr txBox="1"/>
          <p:nvPr/>
        </p:nvSpPr>
        <p:spPr>
          <a:xfrm>
            <a:off x="1127448" y="1556792"/>
            <a:ext cx="9348699" cy="1200329"/>
          </a:xfrm>
          <a:prstGeom prst="rect">
            <a:avLst/>
          </a:prstGeom>
          <a:noFill/>
        </p:spPr>
        <p:txBody>
          <a:bodyPr wrap="square" rtlCol="0">
            <a:spAutoFit/>
          </a:bodyPr>
          <a:lstStyle/>
          <a:p>
            <a:pPr marL="228600" indent="-228600">
              <a:buFont typeface="+mj-lt"/>
              <a:buAutoNum type="arabicPeriod"/>
            </a:pPr>
            <a:r>
              <a:rPr lang="es-ES" sz="2400" dirty="0">
                <a:solidFill>
                  <a:prstClr val="black"/>
                </a:solidFill>
                <a:cs typeface="Arial" panose="020B0604020202020204" pitchFamily="34" charset="0"/>
              </a:rPr>
              <a:t> Actualizar las matrices de la prospectiva municipal con las nuevas demandas</a:t>
            </a:r>
          </a:p>
          <a:p>
            <a:pPr marL="228600" indent="-228600">
              <a:buFont typeface="+mj-lt"/>
              <a:buAutoNum type="arabicPeriod"/>
            </a:pPr>
            <a:r>
              <a:rPr lang="es-ES" sz="2400" dirty="0">
                <a:solidFill>
                  <a:prstClr val="black"/>
                </a:solidFill>
                <a:cs typeface="Arial" panose="020B0604020202020204" pitchFamily="34" charset="0"/>
              </a:rPr>
              <a:t> Llenar la fichas de las nuevas demandas coordinadas </a:t>
            </a:r>
            <a:endParaRPr lang="es-DO" sz="2400" dirty="0">
              <a:solidFill>
                <a:prstClr val="black"/>
              </a:solidFill>
              <a:cs typeface="Arial" panose="020B0604020202020204" pitchFamily="34" charset="0"/>
            </a:endParaRPr>
          </a:p>
        </p:txBody>
      </p:sp>
    </p:spTree>
    <p:extLst>
      <p:ext uri="{BB962C8B-B14F-4D97-AF65-F5344CB8AC3E}">
        <p14:creationId xmlns:p14="http://schemas.microsoft.com/office/powerpoint/2010/main" val="10393104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40575"/>
    </mc:Choice>
    <mc:Fallback xmlns="">
      <p:transition spd="slow" advTm="40575"/>
    </mc:Fallback>
  </mc:AlternateContent>
  <p:extLst>
    <p:ext uri="{3A86A75C-4F4B-4683-9AE1-C65F6400EC91}">
      <p14:laserTraceLst xmlns:p14="http://schemas.microsoft.com/office/powerpoint/2010/main">
        <p14:tracePtLst>
          <p14:tracePt t="359" x="11703050" y="1627188"/>
          <p14:tracePt t="368" x="11490325" y="1463675"/>
          <p14:tracePt t="376" x="11253788" y="1301750"/>
          <p14:tracePt t="383" x="11090275" y="1189038"/>
          <p14:tracePt t="390" x="10939463" y="1076325"/>
          <p14:tracePt t="398" x="10802938" y="976313"/>
          <p14:tracePt t="407" x="10602913" y="850900"/>
          <p14:tracePt t="415" x="10401300" y="712788"/>
          <p14:tracePt t="422" x="10226675" y="600075"/>
          <p14:tracePt t="430" x="10088563" y="512763"/>
          <p14:tracePt t="439" x="9939338" y="450850"/>
          <p14:tracePt t="446" x="9788525" y="387350"/>
          <p14:tracePt t="455" x="9650413" y="338138"/>
          <p14:tracePt t="463" x="9513888" y="312738"/>
          <p14:tracePt t="471" x="9363075" y="287338"/>
          <p14:tracePt t="480" x="9199563" y="238125"/>
          <p14:tracePt t="489" x="9050338" y="200025"/>
          <p14:tracePt t="497" x="8886825" y="161925"/>
          <p14:tracePt t="502" x="8737600" y="125413"/>
          <p14:tracePt t="511" x="8574088" y="100013"/>
          <p14:tracePt t="521" x="8424863" y="74613"/>
          <p14:tracePt t="526" x="8261350" y="38100"/>
          <p14:tracePt t="663" x="6734175" y="50800"/>
          <p14:tracePt t="671" x="6646863" y="74613"/>
          <p14:tracePt t="678" x="6546850" y="125413"/>
          <p14:tracePt t="686" x="6446838" y="161925"/>
          <p14:tracePt t="694" x="6308725" y="200025"/>
          <p14:tracePt t="703" x="6146800" y="250825"/>
          <p14:tracePt t="711" x="6008688" y="300038"/>
          <p14:tracePt t="720" x="5883275" y="325438"/>
          <p14:tracePt t="729" x="5745163" y="363538"/>
          <p14:tracePt t="741" x="5595938" y="374650"/>
          <p14:tracePt t="745" x="5445125" y="374650"/>
          <p14:tracePt t="753" x="5319713" y="374650"/>
          <p14:tracePt t="759" x="5207000" y="374650"/>
          <p14:tracePt t="767" x="5106988" y="374650"/>
          <p14:tracePt t="774" x="5019675" y="374650"/>
          <p14:tracePt t="783" x="4956175" y="387350"/>
          <p14:tracePt t="791" x="4868863" y="412750"/>
          <p14:tracePt t="799" x="4806950" y="412750"/>
          <p14:tracePt t="808" x="4743450" y="425450"/>
          <p14:tracePt t="816" x="4681538" y="450850"/>
          <p14:tracePt t="824" x="4643438" y="463550"/>
          <p14:tracePt t="831" x="4606925" y="476250"/>
          <p14:tracePt t="838" x="4581525" y="476250"/>
          <p14:tracePt t="846" x="4568825" y="476250"/>
          <p14:tracePt t="855" x="4543425" y="476250"/>
          <p14:tracePt t="871" x="4530725" y="476250"/>
          <p14:tracePt t="890" x="4481513" y="476250"/>
          <p14:tracePt t="894" x="4443413" y="487363"/>
          <p14:tracePt t="903" x="4406900" y="500063"/>
          <p14:tracePt t="910" x="4368800" y="512763"/>
          <p14:tracePt t="919" x="4343400" y="512763"/>
          <p14:tracePt t="928" x="4330700" y="525463"/>
          <p14:tracePt t="1103" x="4343400" y="538163"/>
          <p14:tracePt t="1111" x="4356100" y="550863"/>
          <p14:tracePt t="1119" x="4394200" y="563563"/>
          <p14:tracePt t="1127" x="4430713" y="563563"/>
          <p14:tracePt t="1136" x="4481513" y="563563"/>
          <p14:tracePt t="1144" x="4518025" y="563563"/>
          <p14:tracePt t="1154" x="4543425" y="563563"/>
          <p14:tracePt t="1160" x="4556125" y="563563"/>
          <p14:tracePt t="1167" x="4581525" y="563563"/>
          <p14:tracePt t="1175" x="4606925" y="576263"/>
          <p14:tracePt t="1183" x="4630738" y="576263"/>
          <p14:tracePt t="1192" x="4656138" y="576263"/>
          <p14:tracePt t="1350" x="4643438" y="576263"/>
          <p14:tracePt t="1358" x="4619625" y="576263"/>
          <p14:tracePt t="1367" x="4594225" y="576263"/>
          <p14:tracePt t="1375" x="4568825" y="576263"/>
          <p14:tracePt t="1383" x="4556125" y="576263"/>
          <p14:tracePt t="1393" x="4543425" y="576263"/>
          <p14:tracePt t="1398" x="4530725" y="576263"/>
          <p14:tracePt t="1408" x="4506913" y="576263"/>
          <p14:tracePt t="1415" x="4494213" y="576263"/>
          <p14:tracePt t="1430" x="4468813" y="576263"/>
          <p14:tracePt t="1510" x="4494213" y="576263"/>
          <p14:tracePt t="1519" x="4530725" y="588963"/>
          <p14:tracePt t="1527" x="4568825" y="600075"/>
          <p14:tracePt t="1535" x="4643438" y="612775"/>
          <p14:tracePt t="1543" x="4706938" y="625475"/>
          <p14:tracePt t="1551" x="4768850" y="638175"/>
          <p14:tracePt t="1558" x="4819650" y="650875"/>
          <p14:tracePt t="1566" x="4868863" y="650875"/>
          <p14:tracePt t="1576" x="4919663" y="663575"/>
          <p14:tracePt t="1583" x="4968875" y="688975"/>
          <p14:tracePt t="1592" x="5019675" y="700088"/>
          <p14:tracePt t="1599" x="5045075" y="700088"/>
          <p14:tracePt t="1609" x="5057775" y="700088"/>
          <p14:tracePt t="1616" x="5081588" y="700088"/>
          <p14:tracePt t="1719" x="5068888" y="700088"/>
          <p14:tracePt t="1726" x="5068888" y="688975"/>
          <p14:tracePt t="1735" x="5057775" y="688975"/>
          <p14:tracePt t="1742" x="5019675" y="688975"/>
          <p14:tracePt t="1751" x="4994275" y="688975"/>
          <p14:tracePt t="1758" x="4981575" y="676275"/>
          <p14:tracePt t="1766" x="4956175" y="663575"/>
          <p14:tracePt t="1774" x="4932363" y="663575"/>
          <p14:tracePt t="1910" x="4956175" y="663575"/>
          <p14:tracePt t="1919" x="4994275" y="663575"/>
          <p14:tracePt t="1926" x="5032375" y="663575"/>
          <p14:tracePt t="1935" x="5068888" y="663575"/>
          <p14:tracePt t="1942" x="5094288" y="663575"/>
          <p14:tracePt t="1952" x="5106988" y="663575"/>
          <p14:tracePt t="1960" x="5132388" y="663575"/>
          <p14:tracePt t="2046" x="5119688" y="663575"/>
          <p14:tracePt t="3352" x="5094288" y="663575"/>
          <p14:tracePt t="3368" x="5106988" y="663575"/>
          <p14:tracePt t="3375" x="5157788" y="650875"/>
          <p14:tracePt t="3383" x="5257800" y="625475"/>
          <p14:tracePt t="3391" x="5383213" y="612775"/>
          <p14:tracePt t="3400" x="5532438" y="600075"/>
          <p14:tracePt t="3410" x="5657850" y="600075"/>
          <p14:tracePt t="3416" x="5795963" y="600075"/>
          <p14:tracePt t="3425" x="5932488" y="600075"/>
          <p14:tracePt t="3433" x="6045200" y="625475"/>
          <p14:tracePt t="3440" x="6196013" y="663575"/>
          <p14:tracePt t="3447" x="6370638" y="712788"/>
          <p14:tracePt t="3455" x="6546850" y="788988"/>
          <p14:tracePt t="3462" x="6746875" y="901700"/>
          <p14:tracePt t="3471" x="6946900" y="1014413"/>
          <p14:tracePt t="3478" x="7134225" y="1114425"/>
          <p14:tracePt t="3486" x="7335838" y="1214438"/>
          <p14:tracePt t="3495" x="7535863" y="1327150"/>
          <p14:tracePt t="3503" x="7685088" y="1389063"/>
          <p14:tracePt t="3510" x="7823200" y="1476375"/>
          <p14:tracePt t="3520" x="7961313" y="1563688"/>
          <p14:tracePt t="3528" x="8086725" y="1614488"/>
          <p14:tracePt t="3536" x="8186738" y="1663700"/>
          <p14:tracePt t="3543" x="8261350" y="1714500"/>
          <p14:tracePt t="3550" x="8348663" y="1765300"/>
          <p14:tracePt t="3558" x="8386763" y="1814513"/>
          <p14:tracePt t="3567" x="8435975" y="1852613"/>
          <p14:tracePt t="3574" x="8512175" y="1889125"/>
          <p14:tracePt t="3583" x="8548688" y="1901825"/>
          <p14:tracePt t="3591" x="8574088" y="1927225"/>
          <p14:tracePt t="3600" x="8586788" y="1939925"/>
          <p14:tracePt t="3608" x="8624888" y="1965325"/>
          <p14:tracePt t="3617" x="8661400" y="1989138"/>
          <p14:tracePt t="3623" x="8699500" y="2014538"/>
          <p14:tracePt t="3631" x="8737600" y="2027238"/>
          <p14:tracePt t="3638" x="8774113" y="2039938"/>
          <p14:tracePt t="3647" x="8837613" y="2052638"/>
          <p14:tracePt t="3656" x="8874125" y="2052638"/>
          <p14:tracePt t="3664" x="8924925" y="2065338"/>
          <p14:tracePt t="3672" x="8963025" y="2078038"/>
          <p14:tracePt t="3679" x="8999538" y="2078038"/>
          <p14:tracePt t="3687" x="9037638" y="2078038"/>
          <p14:tracePt t="3695" x="9063038" y="2089150"/>
          <p14:tracePt t="3702" x="9075738" y="2089150"/>
          <p14:tracePt t="3711" x="9099550" y="2101850"/>
          <p14:tracePt t="3719" x="9124950" y="2101850"/>
          <p14:tracePt t="3726" x="9199563" y="2101850"/>
          <p14:tracePt t="3735" x="9263063" y="2101850"/>
          <p14:tracePt t="3742" x="9350375" y="2101850"/>
          <p14:tracePt t="3750" x="9401175" y="2101850"/>
          <p14:tracePt t="3758" x="9413875" y="2101850"/>
          <p14:tracePt t="3766" x="9424988" y="2101850"/>
          <p14:tracePt t="3777" x="9450388" y="2101850"/>
          <p14:tracePt t="3808" x="9463088" y="2101850"/>
          <p14:tracePt t="3872" x="9450388" y="2101850"/>
          <p14:tracePt t="3879" x="9437688" y="2101850"/>
          <p14:tracePt t="3892" x="9424988" y="2089150"/>
          <p14:tracePt t="3895" x="9413875" y="2089150"/>
          <p14:tracePt t="3903" x="9413875" y="2078038"/>
          <p14:tracePt t="3911" x="9401175" y="2065338"/>
          <p14:tracePt t="3918" x="9388475" y="2052638"/>
          <p14:tracePt t="3927" x="9388475" y="2039938"/>
          <p14:tracePt t="3935" x="9388475" y="2014538"/>
          <p14:tracePt t="3943" x="9375775" y="2001838"/>
          <p14:tracePt t="3951" x="9375775" y="1989138"/>
          <p14:tracePt t="4097" x="9375775" y="1978025"/>
          <p14:tracePt t="4112" x="9350375" y="1978025"/>
          <p14:tracePt t="4126" x="9350375" y="1965325"/>
          <p14:tracePt t="4142" x="9324975" y="1952625"/>
          <p14:tracePt t="4167" x="9312275" y="1952625"/>
          <p14:tracePt t="4174" x="9301163" y="1952625"/>
          <p14:tracePt t="4182" x="9288463" y="1952625"/>
          <p14:tracePt t="4191" x="9275763" y="1939925"/>
          <p14:tracePt t="4279" x="9275763" y="1914525"/>
          <p14:tracePt t="4303" x="9275763" y="1901825"/>
          <p14:tracePt t="4310" x="9275763" y="1889125"/>
          <p14:tracePt t="4319" x="9263063" y="1889125"/>
          <p14:tracePt t="4326" x="9263063" y="1865313"/>
          <p14:tracePt t="4334" x="9250363" y="1852613"/>
          <p14:tracePt t="4350" x="9250363" y="1839913"/>
          <p14:tracePt t="4358" x="9250363" y="1827213"/>
          <p14:tracePt t="8943" x="9263063" y="1839913"/>
          <p14:tracePt t="8950" x="9301163" y="1876425"/>
          <p14:tracePt t="8958" x="9312275" y="1901825"/>
          <p14:tracePt t="8967" x="9337675" y="1927225"/>
          <p14:tracePt t="8975" x="9363075" y="1952625"/>
          <p14:tracePt t="8984" x="9388475" y="1978025"/>
          <p14:tracePt t="8997" x="9413875" y="2001838"/>
          <p14:tracePt t="9000" x="9437688" y="2001838"/>
          <p14:tracePt t="9010" x="9437688" y="2039938"/>
          <p14:tracePt t="9015" x="9463088" y="2052638"/>
          <p14:tracePt t="9023" x="9463088" y="2065338"/>
          <p14:tracePt t="9031" x="9463088" y="2078038"/>
          <p14:tracePt t="9039" x="9463088" y="2089150"/>
          <p14:tracePt t="9047" x="9463088" y="2101850"/>
          <p14:tracePt t="9056" x="9488488" y="2101850"/>
          <p14:tracePt t="9067" x="9488488" y="2127250"/>
          <p14:tracePt t="9073" x="9488488" y="2152650"/>
          <p14:tracePt t="9081" x="9501188" y="2178050"/>
          <p14:tracePt t="9087" x="9501188" y="2227263"/>
          <p14:tracePt t="9094" x="9501188" y="2252663"/>
          <p14:tracePt t="9103" x="9501188" y="2278063"/>
          <p14:tracePt t="9110" x="9501188" y="2303463"/>
          <p14:tracePt t="9119" x="9501188" y="2327275"/>
          <p14:tracePt t="9128" x="9501188" y="2339975"/>
          <p14:tracePt t="9136" x="9488488" y="2352675"/>
          <p14:tracePt t="9158" x="9475788" y="2365375"/>
          <p14:tracePt t="9174" x="9475788" y="2378075"/>
          <p14:tracePt t="9183" x="9463088" y="2390775"/>
          <p14:tracePt t="9199" x="9450388" y="2403475"/>
          <p14:tracePt t="9206" x="9437688" y="2414588"/>
          <p14:tracePt t="9215" x="9413875" y="2414588"/>
          <p14:tracePt t="9223" x="9388475" y="2452688"/>
          <p14:tracePt t="9231" x="9363075" y="2452688"/>
          <p14:tracePt t="9239" x="9337675" y="2478088"/>
          <p14:tracePt t="9246" x="9312275" y="2478088"/>
          <p14:tracePt t="9255" x="9288463" y="2490788"/>
          <p14:tracePt t="9263" x="9275763" y="2490788"/>
          <p14:tracePt t="9280" x="9263063" y="2516188"/>
          <p14:tracePt t="9367" x="9250363" y="2527300"/>
          <p14:tracePt t="9375" x="9237663" y="2527300"/>
          <p14:tracePt t="9384" x="9224963" y="2540000"/>
          <p14:tracePt t="9400" x="9212263" y="2552700"/>
          <p14:tracePt t="9439" x="9212263" y="2565400"/>
          <p14:tracePt t="9455" x="9188450" y="2616200"/>
          <p14:tracePt t="9463" x="9175750" y="2627313"/>
          <p14:tracePt t="9487" x="9163050" y="2640013"/>
          <p14:tracePt t="16958" x="9163050" y="2652713"/>
          <p14:tracePt t="16967" x="9163050" y="2703513"/>
          <p14:tracePt t="16974" x="9163050" y="2765425"/>
          <p14:tracePt t="16983" x="9163050" y="2828925"/>
          <p14:tracePt t="16990" x="9163050" y="2865438"/>
          <p14:tracePt t="16998" x="9163050" y="2903538"/>
          <p14:tracePt t="17006" x="9163050" y="2941638"/>
          <p14:tracePt t="17015" x="9175750" y="2952750"/>
          <p14:tracePt t="17023" x="9175750" y="2990850"/>
          <p14:tracePt t="17032" x="9175750" y="3003550"/>
          <p14:tracePt t="17038" x="9175750" y="3028950"/>
          <p14:tracePt t="17048" x="9175750" y="3041650"/>
          <p14:tracePt t="17055" x="9175750" y="3065463"/>
          <p14:tracePt t="17062" x="9175750" y="3090863"/>
          <p14:tracePt t="17071" x="9175750" y="3116263"/>
          <p14:tracePt t="17080" x="9163050" y="3154363"/>
          <p14:tracePt t="17086" x="9163050" y="3216275"/>
          <p14:tracePt t="17095" x="9150350" y="3228975"/>
          <p14:tracePt t="17104" x="9150350" y="3254375"/>
          <p14:tracePt t="17115" x="9150350" y="3278188"/>
          <p14:tracePt t="17120" x="9124950" y="3278188"/>
          <p14:tracePt t="17319" x="9124950" y="3290888"/>
          <p14:tracePt t="17326" x="9124950" y="3316288"/>
          <p14:tracePt t="17407" x="9124950" y="3341688"/>
          <p14:tracePt t="17423" x="9124950" y="3354388"/>
          <p14:tracePt t="17431" x="9124950" y="3367088"/>
          <p14:tracePt t="17439" x="9124950" y="3378200"/>
          <p14:tracePt t="17446" x="9124950" y="3390900"/>
          <p14:tracePt t="17457" x="9124950" y="3416300"/>
          <p14:tracePt t="17466" x="9124950" y="3429000"/>
          <p14:tracePt t="17566" x="9124950" y="3454400"/>
          <p14:tracePt t="23120" x="9137650" y="3454400"/>
          <p14:tracePt t="23126" x="9150350" y="3454400"/>
          <p14:tracePt t="23142" x="9163050" y="3454400"/>
          <p14:tracePt t="24432" x="9163050" y="3467100"/>
          <p14:tracePt t="24448" x="9163050" y="3479800"/>
          <p14:tracePt t="24456" x="9163050" y="3490913"/>
          <p14:tracePt t="24470" x="9163050" y="3503613"/>
          <p14:tracePt t="24480" x="9163050" y="3516313"/>
          <p14:tracePt t="24487" x="9175750" y="3529013"/>
          <p14:tracePt t="24496" x="9175750" y="3541713"/>
          <p14:tracePt t="24510" x="9175750" y="3567113"/>
          <p14:tracePt t="24526" x="9175750" y="3579813"/>
          <p14:tracePt t="24535" x="9175750" y="3590925"/>
          <p14:tracePt t="24542" x="9175750" y="3603625"/>
          <p14:tracePt t="24551" x="9175750" y="3616325"/>
          <p14:tracePt t="24558" x="9175750" y="3641725"/>
          <p14:tracePt t="24568" x="9175750" y="3667125"/>
          <p14:tracePt t="24576" x="9175750" y="3703638"/>
          <p14:tracePt t="24584" x="9175750" y="3741738"/>
          <p14:tracePt t="24592" x="9163050" y="3803650"/>
          <p14:tracePt t="24598" x="9163050" y="3841750"/>
          <p14:tracePt t="24607" x="9150350" y="3879850"/>
          <p14:tracePt t="24614" x="9137650" y="3916363"/>
          <p14:tracePt t="24623" x="9124950" y="3954463"/>
          <p14:tracePt t="24631" x="9112250" y="4005263"/>
          <p14:tracePt t="24640" x="9099550" y="4029075"/>
          <p14:tracePt t="24646" x="9088438" y="4054475"/>
          <p14:tracePt t="24655" x="9075738" y="4067175"/>
          <p14:tracePt t="24663" x="9063038" y="4067175"/>
          <p14:tracePt t="24671" x="9050338" y="4079875"/>
          <p14:tracePt t="24696" x="9037638" y="4092575"/>
          <p14:tracePt t="24710" x="9037638" y="4105275"/>
          <p14:tracePt t="24720" x="9037638" y="4117975"/>
          <p14:tracePt t="24736" x="9037638" y="4129088"/>
          <p14:tracePt t="24745" x="9024938" y="4141788"/>
          <p14:tracePt t="24751" x="9012238" y="4141788"/>
          <p14:tracePt t="24758" x="9012238" y="4154488"/>
          <p14:tracePt t="24783" x="9012238" y="4179888"/>
          <p14:tracePt t="24798" x="8999538" y="4192588"/>
          <p14:tracePt t="24807" x="8999538" y="4205288"/>
          <p14:tracePt t="24831" x="8986838" y="4217988"/>
          <p14:tracePt t="24854" x="8986838" y="4230688"/>
          <p14:tracePt t="24920" x="8963025" y="4230688"/>
          <p14:tracePt t="24950" x="8963025" y="4241800"/>
          <p14:tracePt t="30630" x="8950325" y="4254500"/>
          <p14:tracePt t="30639" x="8950325" y="4279900"/>
          <p14:tracePt t="30647" x="8950325" y="4292600"/>
          <p14:tracePt t="30655" x="8950325" y="4305300"/>
          <p14:tracePt t="30663" x="8950325" y="4330700"/>
          <p14:tracePt t="30670" x="8950325" y="4341813"/>
          <p14:tracePt t="30680" x="8950325" y="4354513"/>
          <p14:tracePt t="30691" x="8963025" y="4379913"/>
          <p14:tracePt t="30695" x="8963025" y="4405313"/>
          <p14:tracePt t="30703" x="8963025" y="4418013"/>
          <p14:tracePt t="30711" x="8963025" y="4430713"/>
          <p14:tracePt t="30736" x="8963025" y="4454525"/>
          <p14:tracePt t="30758" x="8975725" y="4467225"/>
          <p14:tracePt t="30767" x="8975725" y="4479925"/>
          <p14:tracePt t="30774" x="8975725" y="4505325"/>
          <p14:tracePt t="30783" x="8975725" y="4530725"/>
          <p14:tracePt t="30790" x="8975725" y="4543425"/>
          <p14:tracePt t="30807" x="8975725" y="4567238"/>
          <p14:tracePt t="30822" x="8975725" y="4579938"/>
          <p14:tracePt t="30831" x="8975725" y="4592638"/>
          <p14:tracePt t="30839" x="8975725" y="4605338"/>
          <p14:tracePt t="30846" x="8975725" y="4618038"/>
          <p14:tracePt t="30855" x="8975725" y="4643438"/>
          <p14:tracePt t="30862" x="8975725" y="4656138"/>
          <p14:tracePt t="30871" x="8975725" y="4679950"/>
          <p14:tracePt t="30891" x="8975725" y="4730750"/>
          <p14:tracePt t="30895" x="8975725" y="4756150"/>
          <p14:tracePt t="30903" x="8975725" y="4768850"/>
          <p14:tracePt t="30911" x="8975725" y="4779963"/>
          <p14:tracePt t="30919" x="8975725" y="4792663"/>
          <p14:tracePt t="30926" x="8975725" y="4805363"/>
          <p14:tracePt t="30937" x="8975725" y="4830763"/>
          <p14:tracePt t="30942" x="8975725" y="4868863"/>
          <p14:tracePt t="30952" x="8975725" y="4905375"/>
          <p14:tracePt t="30958" x="8975725" y="4930775"/>
          <p14:tracePt t="30968" x="8975725" y="4956175"/>
          <p14:tracePt t="30974" x="8975725" y="4968875"/>
          <p14:tracePt t="31015" x="8975725" y="4992688"/>
          <p14:tracePt t="31055" x="8975725" y="5005388"/>
          <p14:tracePt t="31065" x="8975725" y="5030788"/>
          <p14:tracePt t="31079" x="8986838" y="5043488"/>
          <p14:tracePt t="31103" x="8986838" y="5056188"/>
          <p14:tracePt t="31840" x="8986838" y="5068888"/>
          <p14:tracePt t="31927" x="8975725" y="5068888"/>
          <p14:tracePt t="39551" x="8986838" y="5056188"/>
          <p14:tracePt t="39558" x="9063038" y="5030788"/>
          <p14:tracePt t="39566" x="9224963" y="4992688"/>
          <p14:tracePt t="39574" x="9363075" y="4956175"/>
          <p14:tracePt t="39583" x="9488488" y="4930775"/>
          <p14:tracePt t="39590" x="9626600" y="4879975"/>
          <p14:tracePt t="39599" x="9763125" y="4843463"/>
          <p14:tracePt t="39606" x="9863138" y="4818063"/>
          <p14:tracePt t="39614" x="9988550" y="4779963"/>
          <p14:tracePt t="39624" x="10088563" y="4756150"/>
          <p14:tracePt t="39632" x="10164763" y="4743450"/>
          <p14:tracePt t="39645" x="10239375" y="4718050"/>
          <p14:tracePt t="39649" x="10288588" y="4705350"/>
          <p14:tracePt t="39658" x="10364788" y="4679950"/>
          <p14:tracePt t="39664" x="10439400" y="4667250"/>
          <p14:tracePt t="39675" x="10477500" y="4643438"/>
          <p14:tracePt t="39678" x="10539413" y="4643438"/>
          <p14:tracePt t="39686" x="10626725" y="4618038"/>
          <p14:tracePt t="39695" x="10715625" y="4605338"/>
          <p14:tracePt t="39703" x="10777538" y="4579938"/>
          <p14:tracePt t="39710" x="10815638" y="4567238"/>
          <p14:tracePt t="39719" x="10864850" y="4554538"/>
          <p14:tracePt t="39726" x="10928350" y="4530725"/>
          <p14:tracePt t="39735" x="10964863" y="4530725"/>
          <p14:tracePt t="39742" x="11015663" y="4518025"/>
          <p14:tracePt t="39750" x="11052175" y="4505325"/>
          <p14:tracePt t="39758" x="11115675" y="4479925"/>
          <p14:tracePt t="39766" x="11177588" y="4467225"/>
          <p14:tracePt t="39774" x="11228388" y="4443413"/>
          <p14:tracePt t="39783" x="11266488" y="4418013"/>
          <p14:tracePt t="39792" x="11303000" y="4418013"/>
          <p14:tracePt t="39800" x="11341100" y="4405313"/>
          <p14:tracePt t="39809" x="11390313" y="4379913"/>
          <p14:tracePt t="39815" x="11441113" y="4379913"/>
          <p14:tracePt t="39823" x="11453813" y="4354513"/>
          <p14:tracePt t="39830" x="11479213" y="4354513"/>
          <p14:tracePt t="39839" x="11503025" y="4330700"/>
          <p14:tracePt t="39847" x="11553825" y="4305300"/>
          <p14:tracePt t="39855" x="11603038" y="4279900"/>
          <p14:tracePt t="39864" x="11666538" y="4267200"/>
          <p14:tracePt t="39875" x="11741150" y="4230688"/>
          <p14:tracePt t="39894" x="11841163" y="4167188"/>
          <p14:tracePt t="39897" x="11904663" y="4154488"/>
          <p14:tracePt t="39903" x="11966575" y="4129088"/>
          <p14:tracePt t="39910" x="12041188" y="4117975"/>
          <p14:tracePt t="39918" x="12104688" y="4092575"/>
          <p14:tracePt t="39926" x="12166600" y="4079875"/>
        </p14:tracePtLst>
      </p14:laserTraceLst>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F23F658-05F6-49E0-9CB0-BDA13AE335D9}"/>
              </a:ext>
            </a:extLst>
          </p:cNvPr>
          <p:cNvSpPr txBox="1"/>
          <p:nvPr/>
        </p:nvSpPr>
        <p:spPr>
          <a:xfrm>
            <a:off x="1922729" y="519870"/>
            <a:ext cx="5832648"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entury Gothic"/>
                <a:ea typeface="+mn-ea"/>
                <a:cs typeface="+mn-cs"/>
              </a:rPr>
              <a:t>A-PMD01-F01 REGISTRO DE  PARTICIPANTES</a:t>
            </a:r>
          </a:p>
        </p:txBody>
      </p:sp>
      <p:pic>
        <p:nvPicPr>
          <p:cNvPr id="4" name="Imagen 3">
            <a:extLst>
              <a:ext uri="{FF2B5EF4-FFF2-40B4-BE49-F238E27FC236}">
                <a16:creationId xmlns:a16="http://schemas.microsoft.com/office/drawing/2014/main" id="{D1DA59A6-1664-46B3-9A41-96A1C38E2EAC}"/>
              </a:ext>
            </a:extLst>
          </p:cNvPr>
          <p:cNvPicPr>
            <a:picLocks noChangeAspect="1"/>
          </p:cNvPicPr>
          <p:nvPr/>
        </p:nvPicPr>
        <p:blipFill>
          <a:blip r:embed="rId3"/>
          <a:stretch>
            <a:fillRect/>
          </a:stretch>
        </p:blipFill>
        <p:spPr>
          <a:xfrm>
            <a:off x="1415480" y="919980"/>
            <a:ext cx="8136904" cy="5650140"/>
          </a:xfrm>
          <a:prstGeom prst="rect">
            <a:avLst/>
          </a:prstGeom>
        </p:spPr>
      </p:pic>
    </p:spTree>
    <p:extLst>
      <p:ext uri="{BB962C8B-B14F-4D97-AF65-F5344CB8AC3E}">
        <p14:creationId xmlns:p14="http://schemas.microsoft.com/office/powerpoint/2010/main" val="681275278"/>
      </p:ext>
    </p:extLst>
  </p:cSld>
  <p:clrMapOvr>
    <a:masterClrMapping/>
  </p:clrMapOvr>
  <mc:AlternateContent xmlns:mc="http://schemas.openxmlformats.org/markup-compatibility/2006" xmlns:p14="http://schemas.microsoft.com/office/powerpoint/2010/main">
    <mc:Choice Requires="p14">
      <p:transition spd="slow" p14:dur="2000" advTm="51119"/>
    </mc:Choice>
    <mc:Fallback xmlns="">
      <p:transition spd="slow" advTm="51119"/>
    </mc:Fallback>
  </mc:AlternateContent>
  <p:extLst>
    <p:ext uri="{3A86A75C-4F4B-4683-9AE1-C65F6400EC91}">
      <p14:laserTraceLst xmlns:p14="http://schemas.microsoft.com/office/powerpoint/2010/main">
        <p14:tracePtLst>
          <p14:tracePt t="535" x="11917363" y="1789113"/>
          <p14:tracePt t="543" x="11779250" y="1701800"/>
          <p14:tracePt t="551" x="11653838" y="1614488"/>
          <p14:tracePt t="559" x="11579225" y="1539875"/>
          <p14:tracePt t="567" x="11503025" y="1439863"/>
          <p14:tracePt t="575" x="11428413" y="1339850"/>
          <p14:tracePt t="584" x="11353800" y="1276350"/>
          <p14:tracePt t="591" x="11277600" y="1214438"/>
          <p14:tracePt t="599" x="11202988" y="1163638"/>
          <p14:tracePt t="607" x="11141075" y="1114425"/>
          <p14:tracePt t="617" x="11077575" y="1063625"/>
          <p14:tracePt t="626" x="11002963" y="1025525"/>
          <p14:tracePt t="633" x="10915650" y="1001713"/>
          <p14:tracePt t="642" x="10828338" y="976313"/>
          <p14:tracePt t="648" x="10764838" y="963613"/>
          <p14:tracePt t="657" x="10677525" y="938213"/>
          <p14:tracePt t="664" x="10602913" y="938213"/>
          <p14:tracePt t="671" x="10502900" y="925513"/>
          <p14:tracePt t="679" x="10401300" y="901700"/>
          <p14:tracePt t="689" x="10288588" y="876300"/>
          <p14:tracePt t="696" x="10188575" y="850900"/>
          <p14:tracePt t="705" x="10075863" y="825500"/>
          <p14:tracePt t="713" x="9963150" y="812800"/>
          <p14:tracePt t="721" x="9852025" y="788988"/>
          <p14:tracePt t="729" x="9726613" y="763588"/>
          <p14:tracePt t="736" x="9613900" y="750888"/>
          <p14:tracePt t="743" x="9513888" y="738188"/>
          <p14:tracePt t="751" x="9424988" y="712788"/>
          <p14:tracePt t="760" x="9324975" y="712788"/>
          <p14:tracePt t="769" x="9250363" y="712788"/>
          <p14:tracePt t="779" x="9150350" y="712788"/>
          <p14:tracePt t="785" x="9037638" y="712788"/>
          <p14:tracePt t="794" x="8950325" y="712788"/>
          <p14:tracePt t="799" x="8886825" y="712788"/>
          <p14:tracePt t="807" x="8799513" y="712788"/>
          <p14:tracePt t="815" x="8712200" y="712788"/>
          <p14:tracePt t="823" x="8637588" y="712788"/>
          <p14:tracePt t="831" x="8574088" y="712788"/>
          <p14:tracePt t="840" x="8512175" y="712788"/>
          <p14:tracePt t="848" x="8424863" y="712788"/>
          <p14:tracePt t="856" x="8361363" y="712788"/>
          <p14:tracePt t="863" x="8274050" y="712788"/>
          <p14:tracePt t="873" x="8212138" y="712788"/>
          <p14:tracePt t="881" x="8161338" y="712788"/>
          <p14:tracePt t="895" x="8074025" y="712788"/>
          <p14:tracePt t="909" x="7923213" y="712788"/>
          <p14:tracePt t="913" x="7874000" y="712788"/>
          <p14:tracePt t="920" x="7810500" y="712788"/>
          <p14:tracePt t="927" x="7773988" y="712788"/>
          <p14:tracePt t="935" x="7735888" y="712788"/>
          <p14:tracePt t="944" x="7673975" y="712788"/>
          <p14:tracePt t="951" x="7623175" y="712788"/>
          <p14:tracePt t="959" x="7597775" y="712788"/>
          <p14:tracePt t="968" x="7585075" y="712788"/>
          <p14:tracePt t="976" x="7561263" y="712788"/>
          <p14:tracePt t="986" x="7535863" y="712788"/>
          <p14:tracePt t="991" x="7510463" y="712788"/>
          <p14:tracePt t="1001" x="7497763" y="712788"/>
          <p14:tracePt t="1007" x="7485063" y="712788"/>
          <p14:tracePt t="1018" x="7459663" y="712788"/>
          <p14:tracePt t="1024" x="7435850" y="712788"/>
          <p14:tracePt t="1033" x="7423150" y="712788"/>
          <p14:tracePt t="1049" x="7410450" y="712788"/>
          <p14:tracePt t="1058" x="7397750" y="712788"/>
          <p14:tracePt t="8504" x="7410450" y="725488"/>
          <p14:tracePt t="8519" x="7423150" y="725488"/>
          <p14:tracePt t="8544" x="7435850" y="738188"/>
          <p14:tracePt t="8624" x="7448550" y="738188"/>
          <p14:tracePt t="8648" x="7459663" y="738188"/>
          <p14:tracePt t="8655" x="7459663" y="750888"/>
          <p14:tracePt t="9257" x="7448550" y="750888"/>
          <p14:tracePt t="9265" x="7423150" y="725488"/>
          <p14:tracePt t="9273" x="7385050" y="725488"/>
          <p14:tracePt t="9280" x="7335838" y="700088"/>
          <p14:tracePt t="9288" x="7310438" y="700088"/>
          <p14:tracePt t="9295" x="7285038" y="688975"/>
          <p14:tracePt t="9305" x="7259638" y="676275"/>
          <p14:tracePt t="9311" x="7246938" y="676275"/>
          <p14:tracePt t="9506" x="7223125" y="676275"/>
          <p14:tracePt t="9535" x="7223125" y="688975"/>
          <p14:tracePt t="9544" x="7210425" y="700088"/>
          <p14:tracePt t="9552" x="7197725" y="725488"/>
          <p14:tracePt t="9568" x="7185025" y="750888"/>
          <p14:tracePt t="9576" x="7159625" y="788988"/>
          <p14:tracePt t="9584" x="7110413" y="812800"/>
          <p14:tracePt t="9591" x="7059613" y="863600"/>
          <p14:tracePt t="9602" x="6985000" y="901700"/>
          <p14:tracePt t="9612" x="6884988" y="950913"/>
          <p14:tracePt t="9615" x="6797675" y="1001713"/>
          <p14:tracePt t="9624" x="6708775" y="1038225"/>
          <p14:tracePt t="9631" x="6608763" y="1063625"/>
          <p14:tracePt t="9640" x="6483350" y="1101725"/>
          <p14:tracePt t="9647" x="6383338" y="1114425"/>
          <p14:tracePt t="9656" x="6246813" y="1125538"/>
          <p14:tracePt t="9663" x="6121400" y="1138238"/>
          <p14:tracePt t="9672" x="5983288" y="1138238"/>
          <p14:tracePt t="9679" x="5845175" y="1138238"/>
          <p14:tracePt t="9688" x="5719763" y="1138238"/>
          <p14:tracePt t="9695" x="5583238" y="1138238"/>
          <p14:tracePt t="9703" x="5445125" y="1138238"/>
          <p14:tracePt t="9711" x="5332413" y="1150938"/>
          <p14:tracePt t="9719" x="5219700" y="1150938"/>
          <p14:tracePt t="9727" x="5119688" y="1150938"/>
          <p14:tracePt t="9737" x="4994275" y="1150938"/>
          <p14:tracePt t="9748" x="4881563" y="1150938"/>
          <p14:tracePt t="9753" x="4768850" y="1150938"/>
          <p14:tracePt t="9761" x="4643438" y="1150938"/>
          <p14:tracePt t="9769" x="4530725" y="1150938"/>
          <p14:tracePt t="9777" x="4430713" y="1150938"/>
          <p14:tracePt t="9785" x="4368800" y="1150938"/>
          <p14:tracePt t="9791" x="4305300" y="1150938"/>
          <p14:tracePt t="9799" x="4217988" y="1138238"/>
          <p14:tracePt t="9808" x="4156075" y="1114425"/>
          <p14:tracePt t="9816" x="4068763" y="1089025"/>
          <p14:tracePt t="9823" x="3992563" y="1063625"/>
          <p14:tracePt t="9831" x="3930650" y="1050925"/>
          <p14:tracePt t="9840" x="3867150" y="1025525"/>
          <p14:tracePt t="9848" x="3792538" y="1014413"/>
          <p14:tracePt t="9856" x="3743325" y="1001713"/>
          <p14:tracePt t="9863" x="3667125" y="1001713"/>
          <p14:tracePt t="9871" x="3592513" y="989013"/>
          <p14:tracePt t="9879" x="3554413" y="976313"/>
          <p14:tracePt t="9887" x="3517900" y="963613"/>
          <p14:tracePt t="9895" x="3505200" y="963613"/>
          <p14:tracePt t="9903" x="3467100" y="950913"/>
          <p14:tracePt t="9912" x="3405188" y="925513"/>
          <p14:tracePt t="9919" x="3328988" y="925513"/>
          <p14:tracePt t="9928" x="3241675" y="925513"/>
          <p14:tracePt t="9939" x="3179763" y="925513"/>
          <p14:tracePt t="9943" x="3103563" y="925513"/>
          <p14:tracePt t="9952" x="3041650" y="925513"/>
          <p14:tracePt t="9960" x="2967038" y="925513"/>
          <p14:tracePt t="9968" x="2928938" y="925513"/>
          <p14:tracePt t="9975" x="2890838" y="925513"/>
          <p14:tracePt t="9984" x="2854325" y="925513"/>
          <p14:tracePt t="9993" x="2816225" y="925513"/>
          <p14:tracePt t="10000" x="2778125" y="925513"/>
          <p14:tracePt t="10009" x="2741613" y="925513"/>
          <p14:tracePt t="10015" x="2678113" y="925513"/>
          <p14:tracePt t="10023" x="2628900" y="925513"/>
          <p14:tracePt t="10032" x="2590800" y="925513"/>
          <p14:tracePt t="10039" x="2541588" y="925513"/>
          <p14:tracePt t="10048" x="2490788" y="925513"/>
          <p14:tracePt t="10055" x="2441575" y="925513"/>
          <p14:tracePt t="10063" x="2403475" y="925513"/>
          <p14:tracePt t="10071" x="2365375" y="925513"/>
          <p14:tracePt t="10079" x="2339975" y="925513"/>
          <p14:tracePt t="10089" x="2316163" y="925513"/>
          <p14:tracePt t="10096" x="2290763" y="925513"/>
          <p14:tracePt t="10105" x="2252663" y="925513"/>
          <p14:tracePt t="10112" x="2239963" y="925513"/>
          <p14:tracePt t="10120" x="2216150" y="925513"/>
          <p14:tracePt t="10127" x="2190750" y="925513"/>
          <p14:tracePt t="10135" x="2178050" y="925513"/>
          <p14:tracePt t="10144" x="2152650" y="925513"/>
          <p14:tracePt t="10151" x="2139950" y="925513"/>
          <p14:tracePt t="10159" x="2127250" y="925513"/>
          <p14:tracePt t="10167" x="2127250" y="912813"/>
          <p14:tracePt t="10313" x="2139950" y="912813"/>
          <p14:tracePt t="10329" x="2165350" y="912813"/>
          <p14:tracePt t="10336" x="2190750" y="912813"/>
          <p14:tracePt t="10343" x="2216150" y="912813"/>
          <p14:tracePt t="10351" x="2252663" y="912813"/>
          <p14:tracePt t="10359" x="2290763" y="912813"/>
          <p14:tracePt t="10368" x="2316163" y="912813"/>
          <p14:tracePt t="10375" x="2328863" y="912813"/>
          <p14:tracePt t="10384" x="2339975" y="912813"/>
          <p14:tracePt t="10393" x="2352675" y="912813"/>
          <p14:tracePt t="10400" x="2365375" y="912813"/>
          <p14:tracePt t="10408" x="2378075" y="912813"/>
          <p14:tracePt t="10423" x="2390775" y="912813"/>
          <p14:tracePt t="10919" x="2390775" y="925513"/>
          <p14:tracePt t="10987" x="2378075" y="938213"/>
          <p14:tracePt t="11104" x="2365375" y="938213"/>
          <p14:tracePt t="11112" x="2352675" y="950913"/>
          <p14:tracePt t="11199" x="2339975" y="963613"/>
          <p14:tracePt t="11433" x="2328863" y="963613"/>
          <p14:tracePt t="11439" x="2328863" y="976313"/>
          <p14:tracePt t="11487" x="2316163" y="976313"/>
          <p14:tracePt t="11592" x="2290763" y="976313"/>
          <p14:tracePt t="11607" x="2278063" y="976313"/>
          <p14:tracePt t="11616" x="2265363" y="976313"/>
          <p14:tracePt t="11633" x="2252663" y="976313"/>
          <p14:tracePt t="11689" x="2239963" y="976313"/>
          <p14:tracePt t="11728" x="2228850" y="976313"/>
          <p14:tracePt t="11956" x="2239963" y="976313"/>
          <p14:tracePt t="11961" x="2252663" y="976313"/>
          <p14:tracePt t="11969" x="2278063" y="989013"/>
          <p14:tracePt t="11976" x="2303463" y="1014413"/>
          <p14:tracePt t="11984" x="2328863" y="1014413"/>
          <p14:tracePt t="11992" x="2339975" y="1014413"/>
          <p14:tracePt t="12000" x="2365375" y="1014413"/>
          <p14:tracePt t="12009" x="2378075" y="1025525"/>
          <p14:tracePt t="12016" x="2416175" y="1025525"/>
          <p14:tracePt t="12024" x="2428875" y="1025525"/>
          <p14:tracePt t="12040" x="2452688" y="1025525"/>
          <p14:tracePt t="12088" x="2465388" y="1025525"/>
          <p14:tracePt t="12095" x="2478088" y="1025525"/>
          <p14:tracePt t="12105" x="2490788" y="1025525"/>
          <p14:tracePt t="12111" x="2516188" y="1025525"/>
          <p14:tracePt t="12119" x="2528888" y="1025525"/>
          <p14:tracePt t="12128" x="2541588" y="1025525"/>
          <p14:tracePt t="12137" x="2554288" y="1025525"/>
          <p14:tracePt t="12144" x="2565400" y="1025525"/>
          <p14:tracePt t="12199" x="2578100" y="1014413"/>
          <p14:tracePt t="12207" x="2590800" y="1001713"/>
          <p14:tracePt t="12249" x="2616200" y="1001713"/>
          <p14:tracePt t="12257" x="2628900" y="989013"/>
          <p14:tracePt t="12272" x="2641600" y="989013"/>
          <p14:tracePt t="12287" x="2641600" y="976313"/>
          <p14:tracePt t="12304" x="2667000" y="976313"/>
          <p14:tracePt t="12697" x="2678113" y="976313"/>
          <p14:tracePt t="12729" x="2703513" y="976313"/>
          <p14:tracePt t="12887" x="2716213" y="976313"/>
          <p14:tracePt t="13257" x="2728913" y="976313"/>
          <p14:tracePt t="13265" x="2741613" y="976313"/>
          <p14:tracePt t="13273" x="2767013" y="976313"/>
          <p14:tracePt t="13281" x="2803525" y="976313"/>
          <p14:tracePt t="13289" x="2879725" y="963613"/>
          <p14:tracePt t="13295" x="2928938" y="963613"/>
          <p14:tracePt t="13304" x="2979738" y="950913"/>
          <p14:tracePt t="13312" x="3041650" y="938213"/>
          <p14:tracePt t="13319" x="3079750" y="925513"/>
          <p14:tracePt t="13328" x="3103563" y="912813"/>
          <p14:tracePt t="13336" x="3116263" y="912813"/>
          <p14:tracePt t="13417" x="3141663" y="912813"/>
          <p14:tracePt t="13440" x="3154363" y="901700"/>
          <p14:tracePt t="13449" x="3167063" y="901700"/>
          <p14:tracePt t="13456" x="3179763" y="901700"/>
          <p14:tracePt t="13463" x="3192463" y="901700"/>
          <p14:tracePt t="13472" x="3205163" y="901700"/>
          <p14:tracePt t="13488" x="3216275" y="901700"/>
          <p14:tracePt t="13505" x="3228975" y="901700"/>
          <p14:tracePt t="13527" x="3254375" y="901700"/>
          <p14:tracePt t="13551" x="3267075" y="901700"/>
          <p14:tracePt t="13568" x="3279775" y="901700"/>
          <p14:tracePt t="13857" x="3292475" y="901700"/>
          <p14:tracePt t="13879" x="3292475" y="912813"/>
          <p14:tracePt t="13904" x="3292475" y="938213"/>
          <p14:tracePt t="13927" x="3292475" y="950913"/>
          <p14:tracePt t="13935" x="3292475" y="963613"/>
          <p14:tracePt t="13944" x="3292475" y="976313"/>
          <p14:tracePt t="13954" x="3292475" y="989013"/>
          <p14:tracePt t="13959" x="3292475" y="1001713"/>
          <p14:tracePt t="13983" x="3292475" y="1025525"/>
          <p14:tracePt t="14748" x="3305175" y="1025525"/>
          <p14:tracePt t="14751" x="3317875" y="1025525"/>
          <p14:tracePt t="14759" x="3328988" y="1025525"/>
          <p14:tracePt t="14767" x="3354388" y="1025525"/>
          <p14:tracePt t="14775" x="3379788" y="1025525"/>
          <p14:tracePt t="14784" x="3405188" y="1025525"/>
          <p14:tracePt t="14791" x="3441700" y="1025525"/>
          <p14:tracePt t="14799" x="3467100" y="1025525"/>
          <p14:tracePt t="14807" x="3492500" y="1025525"/>
          <p14:tracePt t="14816" x="3530600" y="1025525"/>
          <p14:tracePt t="14823" x="3579813" y="1025525"/>
          <p14:tracePt t="14831" x="3667125" y="1025525"/>
          <p14:tracePt t="14839" x="3767138" y="1025525"/>
          <p14:tracePt t="14848" x="3867150" y="1025525"/>
          <p14:tracePt t="14857" x="3992563" y="1025525"/>
          <p14:tracePt t="14865" x="4168775" y="1025525"/>
          <p14:tracePt t="14877" x="4318000" y="1038225"/>
          <p14:tracePt t="14881" x="4481513" y="1050925"/>
          <p14:tracePt t="14892" x="4706938" y="1063625"/>
          <p14:tracePt t="14906" x="5319713" y="1138238"/>
          <p14:tracePt t="14911" x="5570538" y="1150938"/>
          <p14:tracePt t="14920" x="5883275" y="1176338"/>
          <p14:tracePt t="14927" x="6196013" y="1176338"/>
          <p14:tracePt t="14935" x="6483350" y="1214438"/>
          <p14:tracePt t="14943" x="6772275" y="1250950"/>
          <p14:tracePt t="14951" x="7010400" y="1301750"/>
          <p14:tracePt t="14959" x="7185025" y="1350963"/>
          <p14:tracePt t="14967" x="7410450" y="1389063"/>
          <p14:tracePt t="14975" x="7661275" y="1401763"/>
          <p14:tracePt t="14984" x="7923213" y="1450975"/>
          <p14:tracePt t="14992" x="8148638" y="1501775"/>
          <p14:tracePt t="15001" x="8374063" y="1539875"/>
          <p14:tracePt t="15009" x="8548688" y="1576388"/>
          <p14:tracePt t="15017" x="8699500" y="1627188"/>
          <p14:tracePt t="15025" x="8850313" y="1639888"/>
          <p14:tracePt t="15031" x="8937625" y="1676400"/>
          <p14:tracePt t="15039" x="9012238" y="1689100"/>
          <p14:tracePt t="15048" x="9063038" y="1689100"/>
          <p14:tracePt t="15055" x="9099550" y="1689100"/>
          <p14:tracePt t="15063" x="9124950" y="1689100"/>
          <p14:tracePt t="15073" x="9150350" y="1701800"/>
          <p14:tracePt t="15079" x="9175750" y="1714500"/>
          <p14:tracePt t="15184" x="9163050" y="1714500"/>
          <p14:tracePt t="15192" x="9163050" y="1701800"/>
          <p14:tracePt t="15201" x="9124950" y="1689100"/>
          <p14:tracePt t="15207" x="9050338" y="1639888"/>
          <p14:tracePt t="15216" x="8924925" y="1563688"/>
          <p14:tracePt t="15223" x="8786813" y="1501775"/>
          <p14:tracePt t="15231" x="8661400" y="1401763"/>
          <p14:tracePt t="15239" x="8524875" y="1327150"/>
          <p14:tracePt t="15247" x="8386763" y="1263650"/>
          <p14:tracePt t="15256" x="8248650" y="1227138"/>
          <p14:tracePt t="15263" x="8123238" y="1189038"/>
          <p14:tracePt t="15271" x="8023225" y="1150938"/>
          <p14:tracePt t="15279" x="7897813" y="1125538"/>
          <p14:tracePt t="15288" x="7773988" y="1101725"/>
          <p14:tracePt t="15295" x="7635875" y="1076325"/>
          <p14:tracePt t="15305" x="7459663" y="1050925"/>
          <p14:tracePt t="15313" x="7297738" y="1050925"/>
          <p14:tracePt t="15321" x="7097713" y="1050925"/>
          <p14:tracePt t="15330" x="6934200" y="1050925"/>
          <p14:tracePt t="15337" x="6759575" y="1050925"/>
          <p14:tracePt t="15345" x="6596063" y="1050925"/>
          <p14:tracePt t="15353" x="6483350" y="1050925"/>
          <p14:tracePt t="15360" x="6383338" y="1050925"/>
          <p14:tracePt t="15367" x="6283325" y="1050925"/>
          <p14:tracePt t="15376" x="6208713" y="1050925"/>
          <p14:tracePt t="15384" x="6146800" y="1050925"/>
          <p14:tracePt t="15391" x="6057900" y="1076325"/>
          <p14:tracePt t="15399" x="5957888" y="1101725"/>
          <p14:tracePt t="15407" x="5857875" y="1138238"/>
          <p14:tracePt t="15416" x="5770563" y="1201738"/>
          <p14:tracePt t="15423" x="5695950" y="1238250"/>
          <p14:tracePt t="15432" x="5619750" y="1289050"/>
          <p14:tracePt t="15439" x="5557838" y="1339850"/>
          <p14:tracePt t="15449" x="5519738" y="1363663"/>
          <p14:tracePt t="15455" x="5483225" y="1389063"/>
          <p14:tracePt t="15465" x="5445125" y="1401763"/>
          <p14:tracePt t="15471" x="5407025" y="1427163"/>
          <p14:tracePt t="15486" x="5394325" y="1450975"/>
          <p14:tracePt t="15488" x="5357813" y="1489075"/>
          <p14:tracePt t="15496" x="5332413" y="1501775"/>
          <p14:tracePt t="15504" x="5294313" y="1539875"/>
          <p14:tracePt t="15512" x="5270500" y="1589088"/>
          <p14:tracePt t="15520" x="5245100" y="1639888"/>
          <p14:tracePt t="15528" x="5232400" y="1676400"/>
          <p14:tracePt t="15536" x="5194300" y="1714500"/>
          <p14:tracePt t="15546" x="5170488" y="1765300"/>
          <p14:tracePt t="15553" x="5145088" y="1814513"/>
          <p14:tracePt t="15562" x="5119688" y="1852613"/>
          <p14:tracePt t="15568" x="5119688" y="1865313"/>
          <p14:tracePt t="15576" x="5119688" y="1889125"/>
          <p14:tracePt t="15583" x="5119688" y="1901825"/>
          <p14:tracePt t="15592" x="5119688" y="1927225"/>
          <p14:tracePt t="15599" x="5119688" y="1939925"/>
          <p14:tracePt t="15607" x="5119688" y="1965325"/>
          <p14:tracePt t="15617" x="5119688" y="2001838"/>
          <p14:tracePt t="15625" x="5119688" y="2052638"/>
          <p14:tracePt t="15632" x="5145088" y="2101850"/>
          <p14:tracePt t="15640" x="5157788" y="2178050"/>
          <p14:tracePt t="15648" x="5170488" y="2252663"/>
          <p14:tracePt t="15656" x="5207000" y="2327275"/>
          <p14:tracePt t="15664" x="5257800" y="2390775"/>
          <p14:tracePt t="15671" x="5281613" y="2439988"/>
          <p14:tracePt t="15681" x="5319713" y="2516188"/>
          <p14:tracePt t="15690" x="5370513" y="2578100"/>
          <p14:tracePt t="15696" x="5407025" y="2627313"/>
          <p14:tracePt t="15705" x="5432425" y="2678113"/>
          <p14:tracePt t="15711" x="5470525" y="2740025"/>
          <p14:tracePt t="15719" x="5495925" y="2778125"/>
          <p14:tracePt t="15728" x="5519738" y="2816225"/>
          <p14:tracePt t="15735" x="5532438" y="2840038"/>
          <p14:tracePt t="15744" x="5545138" y="2852738"/>
          <p14:tracePt t="15752" x="5545138" y="2878138"/>
          <p14:tracePt t="15759" x="5570538" y="2890838"/>
          <p14:tracePt t="15799" x="5570538" y="2903538"/>
          <p14:tracePt t="15807" x="5595938" y="2903538"/>
          <p14:tracePt t="15816" x="5595938" y="2916238"/>
          <p14:tracePt t="15823" x="5607050" y="2916238"/>
          <p14:tracePt t="15833" x="5645150" y="2916238"/>
          <p14:tracePt t="15840" x="5683250" y="2916238"/>
          <p14:tracePt t="15848" x="5708650" y="2916238"/>
          <p14:tracePt t="15856" x="5745163" y="2916238"/>
          <p14:tracePt t="15863" x="5770563" y="2916238"/>
          <p14:tracePt t="15873" x="5808663" y="2916238"/>
          <p14:tracePt t="15879" x="5857875" y="2903538"/>
          <p14:tracePt t="15889" x="5895975" y="2903538"/>
          <p14:tracePt t="15904" x="5995988" y="2865438"/>
          <p14:tracePt t="15911" x="6057900" y="2840038"/>
          <p14:tracePt t="15921" x="6108700" y="2816225"/>
          <p14:tracePt t="15927" x="6170613" y="2803525"/>
          <p14:tracePt t="15936" x="6221413" y="2790825"/>
          <p14:tracePt t="15944" x="6259513" y="2765425"/>
          <p14:tracePt t="15953" x="6321425" y="2740025"/>
          <p14:tracePt t="15959" x="6346825" y="2728913"/>
          <p14:tracePt t="15967" x="6359525" y="2716213"/>
          <p14:tracePt t="15975" x="6396038" y="2703513"/>
          <p14:tracePt t="15985" x="6396038" y="2690813"/>
          <p14:tracePt t="16033" x="6408738" y="2678113"/>
          <p14:tracePt t="16040" x="6408738" y="2665413"/>
          <p14:tracePt t="16055" x="6421438" y="2640013"/>
          <p14:tracePt t="16063" x="6434138" y="2616200"/>
          <p14:tracePt t="16073" x="6434138" y="2578100"/>
          <p14:tracePt t="16080" x="6434138" y="2565400"/>
          <p14:tracePt t="16087" x="6434138" y="2540000"/>
          <p14:tracePt t="16095" x="6434138" y="2516188"/>
          <p14:tracePt t="16106" x="6421438" y="2503488"/>
          <p14:tracePt t="16112" x="6421438" y="2478088"/>
          <p14:tracePt t="16125" x="6421438" y="2452688"/>
          <p14:tracePt t="16129" x="6408738" y="2439988"/>
          <p14:tracePt t="16137" x="6396038" y="2414588"/>
          <p14:tracePt t="16145" x="6396038" y="2403475"/>
          <p14:tracePt t="16152" x="6383338" y="2365375"/>
          <p14:tracePt t="16160" x="6370638" y="2339975"/>
          <p14:tracePt t="16169" x="6359525" y="2314575"/>
          <p14:tracePt t="16176" x="6334125" y="2290763"/>
          <p14:tracePt t="16183" x="6308725" y="2278063"/>
          <p14:tracePt t="16192" x="6283325" y="2239963"/>
          <p14:tracePt t="16199" x="6270625" y="2190750"/>
          <p14:tracePt t="16207" x="6234113" y="2165350"/>
          <p14:tracePt t="16216" x="6208713" y="2152650"/>
          <p14:tracePt t="16223" x="6196013" y="2127250"/>
          <p14:tracePt t="16231" x="6146800" y="2114550"/>
          <p14:tracePt t="16239" x="6134100" y="2089150"/>
          <p14:tracePt t="16248" x="6096000" y="2078038"/>
          <p14:tracePt t="16256" x="6083300" y="2078038"/>
          <p14:tracePt t="16264" x="6045200" y="2078038"/>
          <p14:tracePt t="16272" x="6008688" y="2065338"/>
          <p14:tracePt t="16279" x="5983288" y="2052638"/>
          <p14:tracePt t="16291" x="5957888" y="2052638"/>
          <p14:tracePt t="16298" x="5932488" y="2052638"/>
          <p14:tracePt t="16306" x="5908675" y="2039938"/>
          <p14:tracePt t="16311" x="5870575" y="2039938"/>
          <p14:tracePt t="16320" x="5845175" y="2039938"/>
          <p14:tracePt t="16329" x="5821363" y="2039938"/>
          <p14:tracePt t="16336" x="5795963" y="2039938"/>
          <p14:tracePt t="16344" x="5770563" y="2039938"/>
          <p14:tracePt t="16352" x="5745163" y="2039938"/>
          <p14:tracePt t="16359" x="5719763" y="2039938"/>
          <p14:tracePt t="16375" x="5708650" y="2052638"/>
          <p14:tracePt t="16392" x="5708650" y="2065338"/>
          <p14:tracePt t="16399" x="5695950" y="2078038"/>
          <p14:tracePt t="16407" x="5695950" y="2089150"/>
          <p14:tracePt t="16416" x="5683250" y="2101850"/>
          <p14:tracePt t="16423" x="5683250" y="2114550"/>
          <p14:tracePt t="16431" x="5683250" y="2127250"/>
          <p14:tracePt t="16439" x="5683250" y="2139950"/>
          <p14:tracePt t="16448" x="5683250" y="2165350"/>
          <p14:tracePt t="16455" x="5670550" y="2190750"/>
          <p14:tracePt t="16464" x="5657850" y="2227263"/>
          <p14:tracePt t="16471" x="5657850" y="2252663"/>
          <p14:tracePt t="16479" x="5657850" y="2278063"/>
          <p14:tracePt t="16491" x="5657850" y="2303463"/>
          <p14:tracePt t="16497" x="5657850" y="2327275"/>
          <p14:tracePt t="16507" x="5657850" y="2365375"/>
          <p14:tracePt t="16512" x="5657850" y="2390775"/>
          <p14:tracePt t="16520" x="5670550" y="2414588"/>
          <p14:tracePt t="16527" x="5670550" y="2439988"/>
          <p14:tracePt t="16535" x="5670550" y="2465388"/>
          <p14:tracePt t="16544" x="5683250" y="2490788"/>
          <p14:tracePt t="16553" x="5695950" y="2490788"/>
          <p14:tracePt t="16561" x="5708650" y="2516188"/>
          <p14:tracePt t="16578" x="5719763" y="2527300"/>
          <p14:tracePt t="16591" x="5719763" y="2540000"/>
          <p14:tracePt t="16599" x="5732463" y="2540000"/>
          <p14:tracePt t="16607" x="5732463" y="2552700"/>
          <p14:tracePt t="16923" x="5732463" y="2578100"/>
          <p14:tracePt t="17185" x="5732463" y="2590800"/>
          <p14:tracePt t="17192" x="5732463" y="2603500"/>
          <p14:tracePt t="17199" x="5745163" y="2627313"/>
          <p14:tracePt t="17207" x="5757863" y="2640013"/>
          <p14:tracePt t="17215" x="5757863" y="2652713"/>
          <p14:tracePt t="17824" x="5757863" y="2665413"/>
          <p14:tracePt t="17832" x="5745163" y="2678113"/>
          <p14:tracePt t="17849" x="5732463" y="2690813"/>
          <p14:tracePt t="17856" x="5695950" y="2690813"/>
          <p14:tracePt t="17863" x="5670550" y="2703513"/>
          <p14:tracePt t="17871" x="5645150" y="2716213"/>
          <p14:tracePt t="17879" x="5632450" y="2728913"/>
          <p14:tracePt t="17904" x="5607050" y="2728913"/>
          <p14:tracePt t="17936" x="5595938" y="2728913"/>
          <p14:tracePt t="17944" x="5583238" y="2728913"/>
          <p14:tracePt t="17952" x="5570538" y="2728913"/>
          <p14:tracePt t="17959" x="5557838" y="2728913"/>
          <p14:tracePt t="17968" x="5519738" y="2728913"/>
          <p14:tracePt t="17976" x="5483225" y="2740025"/>
          <p14:tracePt t="17983" x="5419725" y="2752725"/>
          <p14:tracePt t="17991" x="5394325" y="2765425"/>
          <p14:tracePt t="17999" x="5370513" y="2778125"/>
          <p14:tracePt t="18007" x="5357813" y="2778125"/>
          <p14:tracePt t="18016" x="5319713" y="2778125"/>
          <p14:tracePt t="18023" x="5294313" y="2778125"/>
          <p14:tracePt t="18032" x="5270500" y="2778125"/>
          <p14:tracePt t="18039" x="5245100" y="2778125"/>
          <p14:tracePt t="18047" x="5219700" y="2778125"/>
          <p14:tracePt t="18055" x="5194300" y="2778125"/>
          <p14:tracePt t="18064" x="5157788" y="2765425"/>
          <p14:tracePt t="18073" x="5132388" y="2752725"/>
          <p14:tracePt t="18080" x="5094288" y="2752725"/>
          <p14:tracePt t="18088" x="5068888" y="2752725"/>
          <p14:tracePt t="18095" x="5045075" y="2752725"/>
          <p14:tracePt t="18105" x="5006975" y="2752725"/>
          <p14:tracePt t="18111" x="4945063" y="2752725"/>
          <p14:tracePt t="18119" x="4881563" y="2752725"/>
          <p14:tracePt t="18127" x="4819650" y="2752725"/>
          <p14:tracePt t="18135" x="4768850" y="2752725"/>
          <p14:tracePt t="18144" x="4719638" y="2752725"/>
          <p14:tracePt t="18151" x="4656138" y="2752725"/>
          <p14:tracePt t="18159" x="4619625" y="2752725"/>
          <p14:tracePt t="18168" x="4568825" y="2752725"/>
          <p14:tracePt t="18175" x="4530725" y="2752725"/>
          <p14:tracePt t="18184" x="4481513" y="2740025"/>
          <p14:tracePt t="18191" x="4456113" y="2728913"/>
          <p14:tracePt t="18199" x="4430713" y="2716213"/>
          <p14:tracePt t="18207" x="4394200" y="2716213"/>
          <p14:tracePt t="18215" x="4318000" y="2690813"/>
          <p14:tracePt t="18223" x="4256088" y="2678113"/>
          <p14:tracePt t="18232" x="4181475" y="2652713"/>
          <p14:tracePt t="18240" x="4105275" y="2640013"/>
          <p14:tracePt t="18249" x="4043363" y="2627313"/>
          <p14:tracePt t="18256" x="3956050" y="2616200"/>
          <p14:tracePt t="18263" x="3867150" y="2603500"/>
          <p14:tracePt t="18272" x="3792538" y="2590800"/>
          <p14:tracePt t="18279" x="3730625" y="2565400"/>
          <p14:tracePt t="18288" x="3643313" y="2552700"/>
          <p14:tracePt t="18295" x="3567113" y="2540000"/>
          <p14:tracePt t="18304" x="3517900" y="2527300"/>
          <p14:tracePt t="18313" x="3454400" y="2527300"/>
          <p14:tracePt t="18321" x="3405188" y="2527300"/>
          <p14:tracePt t="18328" x="3341688" y="2527300"/>
          <p14:tracePt t="18335" x="3267075" y="2527300"/>
          <p14:tracePt t="18344" x="3216275" y="2527300"/>
          <p14:tracePt t="18352" x="3167063" y="2527300"/>
          <p14:tracePt t="18359" x="3128963" y="2527300"/>
          <p14:tracePt t="18369" x="3079750" y="2527300"/>
          <p14:tracePt t="18375" x="3016250" y="2527300"/>
          <p14:tracePt t="18384" x="2941638" y="2527300"/>
          <p14:tracePt t="18392" x="2879725" y="2527300"/>
          <p14:tracePt t="18399" x="2841625" y="2527300"/>
          <p14:tracePt t="18407" x="2803525" y="2527300"/>
          <p14:tracePt t="18417" x="2728913" y="2527300"/>
          <p14:tracePt t="18423" x="2654300" y="2527300"/>
          <p14:tracePt t="18432" x="2565400" y="2527300"/>
          <p14:tracePt t="18439" x="2478088" y="2527300"/>
          <p14:tracePt t="18447" x="2403475" y="2527300"/>
          <p14:tracePt t="18455" x="2328863" y="2527300"/>
          <p14:tracePt t="18464" x="2239963" y="2527300"/>
          <p14:tracePt t="18471" x="2178050" y="2527300"/>
          <p14:tracePt t="18481" x="2139950" y="2527300"/>
          <p14:tracePt t="18490" x="2090738" y="2527300"/>
          <p14:tracePt t="18499" x="2078038" y="2527300"/>
          <p14:tracePt t="18508" x="2052638" y="2527300"/>
          <p14:tracePt t="18513" x="2014538" y="2527300"/>
          <p14:tracePt t="18520" x="2003425" y="2516188"/>
          <p14:tracePt t="18527" x="1978025" y="2516188"/>
          <p14:tracePt t="18536" x="1952625" y="2503488"/>
          <p14:tracePt t="18543" x="1939925" y="2503488"/>
          <p14:tracePt t="18552" x="1927225" y="2490788"/>
          <p14:tracePt t="18559" x="1914525" y="2490788"/>
          <p14:tracePt t="18568" x="1903413" y="2490788"/>
          <p14:tracePt t="18575" x="1878013" y="2478088"/>
          <p14:tracePt t="18584" x="1865313" y="2478088"/>
          <p14:tracePt t="18591" x="1839913" y="2465388"/>
          <p14:tracePt t="18599" x="1814513" y="2465388"/>
          <p14:tracePt t="18608" x="1778000" y="2439988"/>
          <p14:tracePt t="18616" x="1765300" y="2439988"/>
          <p14:tracePt t="18623" x="1727200" y="2427288"/>
          <p14:tracePt t="18631" x="1701800" y="2414588"/>
          <p14:tracePt t="18639" x="1689100" y="2403475"/>
          <p14:tracePt t="18648" x="1665288" y="2378075"/>
          <p14:tracePt t="18656" x="1652588" y="2378075"/>
          <p14:tracePt t="18663" x="1639888" y="2352675"/>
          <p14:tracePt t="18672" x="1614488" y="2352675"/>
          <p14:tracePt t="18679" x="1589088" y="2327275"/>
          <p14:tracePt t="18688" x="1565275" y="2314575"/>
          <p14:tracePt t="18698" x="1539875" y="2303463"/>
          <p14:tracePt t="18706" x="1514475" y="2290763"/>
          <p14:tracePt t="18715" x="1501775" y="2278063"/>
          <p14:tracePt t="18721" x="1489075" y="2265363"/>
          <p14:tracePt t="18728" x="1476375" y="2239963"/>
          <p14:tracePt t="18735" x="1465263" y="2227263"/>
          <p14:tracePt t="18743" x="1452563" y="2227263"/>
          <p14:tracePt t="18752" x="1439863" y="2214563"/>
          <p14:tracePt t="18759" x="1427163" y="2201863"/>
          <p14:tracePt t="18768" x="1414463" y="2190750"/>
          <p14:tracePt t="18783" x="1401763" y="2178050"/>
          <p14:tracePt t="18795" x="1376363" y="2165350"/>
          <p14:tracePt t="18857" x="1363663" y="2152650"/>
          <p14:tracePt t="18863" x="1352550" y="2152650"/>
          <p14:tracePt t="18872" x="1339850" y="2139950"/>
          <p14:tracePt t="18879" x="1327150" y="2139950"/>
          <p14:tracePt t="18895" x="1327150" y="2127250"/>
          <p14:tracePt t="18927" x="1301750" y="2127250"/>
          <p14:tracePt t="18959" x="1301750" y="2114550"/>
          <p14:tracePt t="18976" x="1276350" y="2114550"/>
          <p14:tracePt t="19032" x="1263650" y="2114550"/>
          <p14:tracePt t="19064" x="1239838" y="2114550"/>
          <p14:tracePt t="19151" x="1227138" y="2114550"/>
          <p14:tracePt t="19159" x="1214438" y="2127250"/>
          <p14:tracePt t="19256" x="1214438" y="2139950"/>
          <p14:tracePt t="19344" x="1214438" y="2152650"/>
          <p14:tracePt t="19359" x="1201738" y="2165350"/>
          <p14:tracePt t="19369" x="1201738" y="2178050"/>
          <p14:tracePt t="19391" x="1189038" y="2190750"/>
          <p14:tracePt t="19423" x="1189038" y="2201863"/>
          <p14:tracePt t="19439" x="1189038" y="2214563"/>
          <p14:tracePt t="19455" x="1189038" y="2227263"/>
          <p14:tracePt t="19463" x="1189038" y="2239963"/>
          <p14:tracePt t="19479" x="1189038" y="2252663"/>
          <p14:tracePt t="19489" x="1189038" y="2265363"/>
          <p14:tracePt t="19499" x="1176338" y="2265363"/>
          <p14:tracePt t="19544" x="1176338" y="2290763"/>
          <p14:tracePt t="19936" x="1163638" y="2290763"/>
          <p14:tracePt t="19967" x="1163638" y="2278063"/>
          <p14:tracePt t="21393" x="1163638" y="2290763"/>
          <p14:tracePt t="21401" x="1163638" y="2303463"/>
          <p14:tracePt t="21409" x="1163638" y="2314575"/>
          <p14:tracePt t="21416" x="1163638" y="2327275"/>
          <p14:tracePt t="21423" x="1163638" y="2339975"/>
          <p14:tracePt t="21439" x="1163638" y="2365375"/>
          <p14:tracePt t="21464" x="1163638" y="2378075"/>
          <p14:tracePt t="21505" x="1163638" y="2390775"/>
          <p14:tracePt t="21528" x="1163638" y="2403475"/>
          <p14:tracePt t="21559" x="1163638" y="2414588"/>
          <p14:tracePt t="21593" x="1163638" y="2427288"/>
          <p14:tracePt t="21721" x="1150938" y="2439988"/>
          <p14:tracePt t="21799" x="1150938" y="2452688"/>
          <p14:tracePt t="24610" x="1150938" y="2465388"/>
          <p14:tracePt t="24615" x="1150938" y="2478088"/>
          <p14:tracePt t="24623" x="1150938" y="2490788"/>
          <p14:tracePt t="24632" x="1150938" y="2516188"/>
          <p14:tracePt t="24639" x="1150938" y="2552700"/>
          <p14:tracePt t="24648" x="1150938" y="2565400"/>
          <p14:tracePt t="24656" x="1150938" y="2578100"/>
          <p14:tracePt t="24665" x="1163638" y="2603500"/>
          <p14:tracePt t="24674" x="1163638" y="2616200"/>
          <p14:tracePt t="24681" x="1176338" y="2627313"/>
          <p14:tracePt t="24690" x="1176338" y="2640013"/>
          <p14:tracePt t="24712" x="1189038" y="2665413"/>
          <p14:tracePt t="24728" x="1189038" y="2678113"/>
          <p14:tracePt t="24759" x="1189038" y="2690813"/>
          <p14:tracePt t="24801" x="1189038" y="2703513"/>
          <p14:tracePt t="25567" x="1201738" y="2716213"/>
          <p14:tracePt t="25576" x="1214438" y="2716213"/>
          <p14:tracePt t="25583" x="1227138" y="2716213"/>
          <p14:tracePt t="25592" x="1263650" y="2716213"/>
          <p14:tracePt t="25600" x="1352550" y="2716213"/>
          <p14:tracePt t="25607" x="1452563" y="2716213"/>
          <p14:tracePt t="25617" x="1565275" y="2716213"/>
          <p14:tracePt t="25625" x="1714500" y="2716213"/>
          <p14:tracePt t="25632" x="1865313" y="2716213"/>
          <p14:tracePt t="25639" x="1978025" y="2716213"/>
          <p14:tracePt t="25647" x="2103438" y="2716213"/>
          <p14:tracePt t="25655" x="2203450" y="2716213"/>
          <p14:tracePt t="25664" x="2278063" y="2716213"/>
          <p14:tracePt t="25671" x="2339975" y="2716213"/>
          <p14:tracePt t="25679" x="2403475" y="2716213"/>
          <p14:tracePt t="25688" x="2503488" y="2716213"/>
          <p14:tracePt t="25695" x="2578100" y="2716213"/>
          <p14:tracePt t="25708" x="2654300" y="2740025"/>
          <p14:tracePt t="25713" x="2716213" y="2752725"/>
          <p14:tracePt t="25723" x="2803525" y="2765425"/>
          <p14:tracePt t="25729" x="2903538" y="2778125"/>
          <p14:tracePt t="25738" x="2992438" y="2778125"/>
          <p14:tracePt t="25744" x="3067050" y="2790825"/>
          <p14:tracePt t="25752" x="3116263" y="2816225"/>
          <p14:tracePt t="25760" x="3179763" y="2816225"/>
          <p14:tracePt t="25768" x="3267075" y="2816225"/>
          <p14:tracePt t="25775" x="3367088" y="2816225"/>
          <p14:tracePt t="25783" x="3441700" y="2816225"/>
          <p14:tracePt t="25792" x="3505200" y="2816225"/>
          <p14:tracePt t="25799" x="3605213" y="2816225"/>
          <p14:tracePt t="25807" x="3705225" y="2816225"/>
          <p14:tracePt t="25815" x="3817938" y="2816225"/>
          <p14:tracePt t="25823" x="3917950" y="2816225"/>
          <p14:tracePt t="25831" x="4030663" y="2816225"/>
          <p14:tracePt t="25839" x="4130675" y="2816225"/>
          <p14:tracePt t="25847" x="4205288" y="2816225"/>
          <p14:tracePt t="25856" x="4294188" y="2816225"/>
          <p14:tracePt t="25863" x="4381500" y="2816225"/>
          <p14:tracePt t="25871" x="4481513" y="2816225"/>
          <p14:tracePt t="25881" x="4543425" y="2816225"/>
          <p14:tracePt t="25891" x="4643438" y="2816225"/>
          <p14:tracePt t="25897" x="4768850" y="2816225"/>
          <p14:tracePt t="25907" x="4868863" y="2816225"/>
          <p14:tracePt t="25912" x="4981575" y="2816225"/>
          <p14:tracePt t="25919" x="5094288" y="2816225"/>
          <p14:tracePt t="25927" x="5232400" y="2816225"/>
          <p14:tracePt t="25936" x="5332413" y="2816225"/>
          <p14:tracePt t="25943" x="5457825" y="2816225"/>
          <p14:tracePt t="25952" x="5557838" y="2816225"/>
          <p14:tracePt t="25959" x="5645150" y="2816225"/>
          <p14:tracePt t="25967" x="5732463" y="2816225"/>
          <p14:tracePt t="25988" x="5845175" y="2816225"/>
          <p14:tracePt t="25992" x="5895975" y="2828925"/>
          <p14:tracePt t="26001" x="5908675" y="2840038"/>
          <p14:tracePt t="26009" x="5921375" y="2840038"/>
          <p14:tracePt t="26025" x="5932488" y="2840038"/>
          <p14:tracePt t="26031" x="5945188" y="2852738"/>
          <p14:tracePt t="26040" x="5957888" y="2852738"/>
          <p14:tracePt t="26049" x="5970588" y="2865438"/>
          <p14:tracePt t="26057" x="5983288" y="2865438"/>
          <p14:tracePt t="26064" x="5995988" y="2878138"/>
          <p14:tracePt t="26074" x="6008688" y="2878138"/>
          <p14:tracePt t="26079" x="6021388" y="2890838"/>
          <p14:tracePt t="26088" x="6045200" y="2890838"/>
          <p14:tracePt t="26095" x="6057900" y="2903538"/>
          <p14:tracePt t="26104" x="6083300" y="2903538"/>
          <p14:tracePt t="26111" x="6096000" y="2903538"/>
          <p14:tracePt t="26119" x="6108700" y="2916238"/>
          <p14:tracePt t="26128" x="6121400" y="2916238"/>
          <p14:tracePt t="26144" x="6146800" y="2928938"/>
          <p14:tracePt t="26160" x="6170613" y="2928938"/>
          <p14:tracePt t="26168" x="6208713" y="2941638"/>
          <p14:tracePt t="26175" x="6246813" y="2952750"/>
          <p14:tracePt t="26183" x="6283325" y="2965450"/>
          <p14:tracePt t="26192" x="6308725" y="2965450"/>
          <p14:tracePt t="26199" x="6321425" y="2965450"/>
          <p14:tracePt t="26209" x="6334125" y="2978150"/>
          <p14:tracePt t="26217" x="6346825" y="2990850"/>
          <p14:tracePt t="26226" x="6359525" y="2990850"/>
          <p14:tracePt t="26233" x="6359525" y="3003550"/>
          <p14:tracePt t="26287" x="6359525" y="3016250"/>
          <p14:tracePt t="26303" x="6359525" y="3028950"/>
          <p14:tracePt t="26312" x="6359525" y="3041650"/>
          <p14:tracePt t="26329" x="6346825" y="3041650"/>
          <p14:tracePt t="26344" x="6334125" y="3054350"/>
          <p14:tracePt t="26377" x="6334125" y="3065463"/>
          <p14:tracePt t="26409" x="6321425" y="3065463"/>
          <p14:tracePt t="26416" x="6308725" y="3078163"/>
          <p14:tracePt t="26511" x="6296025" y="3090863"/>
          <p14:tracePt t="28313" x="6296025" y="3103563"/>
          <p14:tracePt t="28321" x="6283325" y="3116263"/>
          <p14:tracePt t="28328" x="6270625" y="3116263"/>
          <p14:tracePt t="28335" x="6246813" y="3141663"/>
          <p14:tracePt t="28344" x="6208713" y="3154363"/>
          <p14:tracePt t="28352" x="6157913" y="3154363"/>
          <p14:tracePt t="28359" x="6121400" y="3154363"/>
          <p14:tracePt t="28368" x="6083300" y="3165475"/>
          <p14:tracePt t="28376" x="6045200" y="3190875"/>
          <p14:tracePt t="28383" x="5995988" y="3216275"/>
          <p14:tracePt t="28392" x="5921375" y="3241675"/>
          <p14:tracePt t="28399" x="5857875" y="3254375"/>
          <p14:tracePt t="28407" x="5795963" y="3267075"/>
          <p14:tracePt t="28416" x="5719763" y="3290888"/>
          <p14:tracePt t="28423" x="5632450" y="3290888"/>
          <p14:tracePt t="28432" x="5570538" y="3290888"/>
          <p14:tracePt t="28442" x="5483225" y="3303588"/>
          <p14:tracePt t="28451" x="5345113" y="3328988"/>
          <p14:tracePt t="28456" x="5207000" y="3341688"/>
          <p14:tracePt t="28463" x="5068888" y="3378200"/>
          <p14:tracePt t="28472" x="4956175" y="3378200"/>
          <p14:tracePt t="28487" x="4819650" y="3378200"/>
          <p14:tracePt t="28491" x="4694238" y="3378200"/>
          <p14:tracePt t="28500" x="4556125" y="3378200"/>
          <p14:tracePt t="28506" x="4418013" y="3341688"/>
          <p14:tracePt t="28511" x="4305300" y="3316288"/>
          <p14:tracePt t="28521" x="4168775" y="3290888"/>
          <p14:tracePt t="28527" x="4030663" y="3267075"/>
          <p14:tracePt t="28535" x="3930650" y="3228975"/>
          <p14:tracePt t="28543" x="3817938" y="3216275"/>
          <p14:tracePt t="28551" x="3717925" y="3203575"/>
          <p14:tracePt t="28559" x="3617913" y="3178175"/>
          <p14:tracePt t="28568" x="3517900" y="3165475"/>
          <p14:tracePt t="28575" x="3429000" y="3154363"/>
          <p14:tracePt t="28584" x="3328988" y="3103563"/>
          <p14:tracePt t="28591" x="3216275" y="3078163"/>
          <p14:tracePt t="28599" x="3092450" y="3065463"/>
          <p14:tracePt t="28608" x="2979738" y="3041650"/>
          <p14:tracePt t="28616" x="2854325" y="3028950"/>
          <p14:tracePt t="28623" x="2728913" y="2990850"/>
          <p14:tracePt t="28631" x="2628900" y="2978150"/>
          <p14:tracePt t="28639" x="2503488" y="2978150"/>
          <p14:tracePt t="28648" x="2390775" y="2978150"/>
          <p14:tracePt t="28655" x="2278063" y="2978150"/>
          <p14:tracePt t="28664" x="2152650" y="2978150"/>
          <p14:tracePt t="28671" x="2039938" y="2978150"/>
          <p14:tracePt t="28679" x="1927225" y="2978150"/>
          <p14:tracePt t="28690" x="1839913" y="2978150"/>
          <p14:tracePt t="28698" x="1790700" y="2965450"/>
          <p14:tracePt t="28706" x="1727200" y="2952750"/>
          <p14:tracePt t="28715" x="1677988" y="2928938"/>
          <p14:tracePt t="28722" x="1614488" y="2928938"/>
          <p14:tracePt t="28728" x="1565275" y="2916238"/>
          <p14:tracePt t="28735" x="1514475" y="2903538"/>
          <p14:tracePt t="28745" x="1465263" y="2903538"/>
          <p14:tracePt t="28752" x="1427163" y="2903538"/>
          <p14:tracePt t="28760" x="1352550" y="2916238"/>
          <p14:tracePt t="28768" x="1289050" y="2916238"/>
          <p14:tracePt t="28775" x="1227138" y="2941638"/>
          <p14:tracePt t="28783" x="1201738" y="2941638"/>
          <p14:tracePt t="28791" x="1176338" y="2952750"/>
          <p14:tracePt t="28799" x="1163638" y="2965450"/>
          <p14:tracePt t="28807" x="1139825" y="2965450"/>
          <p14:tracePt t="28826" x="1127125" y="2965450"/>
          <p14:tracePt t="28833" x="1089025" y="2978150"/>
          <p14:tracePt t="28841" x="1089025" y="2990850"/>
          <p14:tracePt t="28849" x="1050925" y="2990850"/>
          <p14:tracePt t="28859" x="1027113" y="3003550"/>
          <p14:tracePt t="28865" x="1001713" y="3028950"/>
          <p14:tracePt t="28872" x="989013" y="3041650"/>
          <p14:tracePt t="28879" x="976313" y="3054350"/>
          <p14:tracePt t="28888" x="950913" y="3065463"/>
          <p14:tracePt t="28897" x="925513" y="3078163"/>
          <p14:tracePt t="28907" x="914400" y="3090863"/>
          <p14:tracePt t="28913" x="901700" y="3103563"/>
          <p14:tracePt t="28923" x="889000" y="3103563"/>
          <p14:tracePt t="28928" x="863600" y="3128963"/>
          <p14:tracePt t="28936" x="850900" y="3128963"/>
          <p14:tracePt t="28944" x="838200" y="3154363"/>
          <p14:tracePt t="28952" x="825500" y="3165475"/>
          <p14:tracePt t="28959" x="814388" y="3178175"/>
          <p14:tracePt t="28968" x="814388" y="3203575"/>
          <p14:tracePt t="28976" x="814388" y="3216275"/>
          <p14:tracePt t="28983" x="814388" y="3228975"/>
          <p14:tracePt t="28991" x="814388" y="3254375"/>
          <p14:tracePt t="29004" x="814388" y="3278188"/>
          <p14:tracePt t="29007" x="814388" y="3303588"/>
          <p14:tracePt t="29015" x="814388" y="3316288"/>
          <p14:tracePt t="29023" x="814388" y="3341688"/>
          <p14:tracePt t="29031" x="814388" y="3367088"/>
          <p14:tracePt t="29039" x="814388" y="3390900"/>
          <p14:tracePt t="29047" x="814388" y="3403600"/>
          <p14:tracePt t="29055" x="814388" y="3416300"/>
          <p14:tracePt t="29063" x="838200" y="3441700"/>
          <p14:tracePt t="29072" x="850900" y="3454400"/>
          <p14:tracePt t="29081" x="863600" y="3479800"/>
          <p14:tracePt t="29093" x="889000" y="3490913"/>
          <p14:tracePt t="29097" x="901700" y="3516313"/>
          <p14:tracePt t="29108" x="938213" y="3554413"/>
          <p14:tracePt t="29113" x="950913" y="3579813"/>
          <p14:tracePt t="29122" x="963613" y="3590925"/>
          <p14:tracePt t="29127" x="989013" y="3603625"/>
          <p14:tracePt t="29136" x="1001713" y="3616325"/>
          <p14:tracePt t="29144" x="1014413" y="3629025"/>
          <p14:tracePt t="29153" x="1038225" y="3641725"/>
          <p14:tracePt t="29159" x="1050925" y="3641725"/>
          <p14:tracePt t="29176" x="1063625" y="3667125"/>
          <p14:tracePt t="29193" x="1076325" y="3667125"/>
          <p14:tracePt t="29279" x="1089025" y="3679825"/>
          <p14:tracePt t="29287" x="1089025" y="3692525"/>
          <p14:tracePt t="29297" x="1089025" y="3703638"/>
          <p14:tracePt t="29305" x="1089025" y="3729038"/>
          <p14:tracePt t="29312" x="1089025" y="3741738"/>
          <p14:tracePt t="29320" x="1089025" y="3754438"/>
          <p14:tracePt t="29361" x="1101725" y="3767138"/>
          <p14:tracePt t="29423" x="1101725" y="3741738"/>
          <p14:tracePt t="29431" x="1101725" y="3729038"/>
          <p14:tracePt t="29439" x="1101725" y="3703638"/>
          <p14:tracePt t="29448" x="1101725" y="3667125"/>
          <p14:tracePt t="29455" x="1101725" y="3629025"/>
          <p14:tracePt t="29464" x="1114425" y="3579813"/>
          <p14:tracePt t="29471" x="1127125" y="3554413"/>
          <p14:tracePt t="29479" x="1127125" y="3529013"/>
          <p14:tracePt t="29490" x="1127125" y="3490913"/>
          <p14:tracePt t="29497" x="1127125" y="3467100"/>
          <p14:tracePt t="29506" x="1127125" y="3454400"/>
          <p14:tracePt t="29513" x="1127125" y="3441700"/>
          <p14:tracePt t="29523" x="1150938" y="3429000"/>
          <p14:tracePt t="29615" x="1150938" y="3441700"/>
          <p14:tracePt t="29623" x="1150938" y="3454400"/>
          <p14:tracePt t="29631" x="1150938" y="3479800"/>
          <p14:tracePt t="29639" x="1150938" y="3503613"/>
          <p14:tracePt t="29648" x="1150938" y="3541713"/>
          <p14:tracePt t="29655" x="1150938" y="3603625"/>
          <p14:tracePt t="29663" x="1150938" y="3679825"/>
          <p14:tracePt t="29671" x="1150938" y="3716338"/>
          <p14:tracePt t="29681" x="1150938" y="3767138"/>
          <p14:tracePt t="29690" x="1139825" y="3792538"/>
          <p14:tracePt t="29697" x="1114425" y="3816350"/>
          <p14:tracePt t="29706" x="1114425" y="3841750"/>
          <p14:tracePt t="29713" x="1114425" y="3867150"/>
          <p14:tracePt t="29724" x="1114425" y="3879850"/>
          <p14:tracePt t="29728" x="1114425" y="3892550"/>
          <p14:tracePt t="29735" x="1101725" y="3916363"/>
          <p14:tracePt t="29744" x="1089025" y="3941763"/>
          <p14:tracePt t="29751" x="1089025" y="3954463"/>
          <p14:tracePt t="29759" x="1089025" y="3967163"/>
          <p14:tracePt t="29767" x="1089025" y="3979863"/>
          <p14:tracePt t="29776" x="1089025" y="3992563"/>
          <p14:tracePt t="29785" x="1089025" y="4005263"/>
          <p14:tracePt t="29889" x="1089025" y="3992563"/>
          <p14:tracePt t="29897" x="1089025" y="3979863"/>
          <p14:tracePt t="29909" x="1089025" y="3941763"/>
          <p14:tracePt t="29912" x="1101725" y="3905250"/>
          <p14:tracePt t="29922" x="1101725" y="3879850"/>
          <p14:tracePt t="29929" x="1101725" y="3854450"/>
          <p14:tracePt t="29935" x="1101725" y="3841750"/>
          <p14:tracePt t="29943" x="1101725" y="3829050"/>
          <p14:tracePt t="29952" x="1101725" y="3792538"/>
          <p14:tracePt t="29959" x="1101725" y="3779838"/>
          <p14:tracePt t="29968" x="1101725" y="3767138"/>
          <p14:tracePt t="30056" x="1101725" y="3779838"/>
          <p14:tracePt t="30063" x="1101725" y="3803650"/>
          <p14:tracePt t="30071" x="1101725" y="3841750"/>
          <p14:tracePt t="30079" x="1101725" y="3879850"/>
          <p14:tracePt t="30089" x="1101725" y="3905250"/>
          <p14:tracePt t="30095" x="1101725" y="3941763"/>
          <p14:tracePt t="30105" x="1101725" y="3967163"/>
          <p14:tracePt t="30112" x="1101725" y="4005263"/>
          <p14:tracePt t="30126" x="1101725" y="4029075"/>
          <p14:tracePt t="30128" x="1101725" y="4041775"/>
          <p14:tracePt t="30136" x="1101725" y="4067175"/>
          <p14:tracePt t="30143" x="1101725" y="4092575"/>
          <p14:tracePt t="30152" x="1101725" y="4105275"/>
          <p14:tracePt t="30159" x="1101725" y="4117975"/>
          <p14:tracePt t="30168" x="1101725" y="4141788"/>
          <p14:tracePt t="30175" x="1101725" y="4167188"/>
          <p14:tracePt t="30184" x="1101725" y="4192588"/>
          <p14:tracePt t="30191" x="1101725" y="4205288"/>
          <p14:tracePt t="30199" x="1101725" y="4217988"/>
          <p14:tracePt t="30207" x="1101725" y="4267200"/>
          <p14:tracePt t="30216" x="1101725" y="4305300"/>
          <p14:tracePt t="30223" x="1101725" y="4330700"/>
          <p14:tracePt t="30231" x="1101725" y="4341813"/>
          <p14:tracePt t="30239" x="1101725" y="4367213"/>
          <p14:tracePt t="30248" x="1101725" y="4392613"/>
          <p14:tracePt t="30255" x="1101725" y="4405313"/>
          <p14:tracePt t="30264" x="1101725" y="4430713"/>
          <p14:tracePt t="30271" x="1101725" y="4443413"/>
          <p14:tracePt t="30287" x="1101725" y="4454525"/>
          <p14:tracePt t="30312" x="1101725" y="4467225"/>
          <p14:tracePt t="30399" x="1101725" y="4492625"/>
          <p14:tracePt t="30416" x="1101725" y="4505325"/>
          <p14:tracePt t="30423" x="1101725" y="4518025"/>
          <p14:tracePt t="30432" x="1101725" y="4530725"/>
          <p14:tracePt t="30439" x="1101725" y="4543425"/>
          <p14:tracePt t="30448" x="1101725" y="4554538"/>
          <p14:tracePt t="30455" x="1101725" y="4567238"/>
          <p14:tracePt t="30463" x="1101725" y="4579938"/>
          <p14:tracePt t="30479" x="1101725" y="4605338"/>
          <p14:tracePt t="30487" x="1101725" y="4618038"/>
          <p14:tracePt t="30496" x="1101725" y="4643438"/>
          <p14:tracePt t="30503" x="1101725" y="4667250"/>
          <p14:tracePt t="30511" x="1101725" y="4679950"/>
          <p14:tracePt t="30523" x="1101725" y="4705350"/>
          <p14:tracePt t="30529" x="1101725" y="4730750"/>
          <p14:tracePt t="30536" x="1101725" y="4779963"/>
          <p14:tracePt t="30543" x="1101725" y="4805363"/>
          <p14:tracePt t="30552" x="1101725" y="4830763"/>
          <p14:tracePt t="30559" x="1101725" y="4843463"/>
          <p14:tracePt t="30568" x="1101725" y="4856163"/>
          <p14:tracePt t="30577" x="1101725" y="4892675"/>
          <p14:tracePt t="30585" x="1101725" y="4930775"/>
          <p14:tracePt t="30593" x="1101725" y="4956175"/>
          <p14:tracePt t="30601" x="1101725" y="4968875"/>
          <p14:tracePt t="30608" x="1101725" y="4981575"/>
          <p14:tracePt t="30615" x="1101725" y="5005388"/>
          <p14:tracePt t="30623" x="1101725" y="5030788"/>
          <p14:tracePt t="30632" x="1101725" y="5056188"/>
          <p14:tracePt t="30639" x="1101725" y="5068888"/>
          <p14:tracePt t="30656" x="1101725" y="5081588"/>
          <p14:tracePt t="30663" x="1101725" y="5092700"/>
          <p14:tracePt t="30679" x="1101725" y="5118100"/>
          <p14:tracePt t="30687" x="1101725" y="5130800"/>
          <p14:tracePt t="30696" x="1101725" y="5143500"/>
          <p14:tracePt t="30706" x="1101725" y="5168900"/>
          <p14:tracePt t="30713" x="1101725" y="5194300"/>
          <p14:tracePt t="30723" x="1101725" y="5218113"/>
          <p14:tracePt t="30729" x="1101725" y="5230813"/>
          <p14:tracePt t="30736" x="1101725" y="5243513"/>
          <p14:tracePt t="30743" x="1101725" y="5268913"/>
          <p14:tracePt t="30751" x="1101725" y="5294313"/>
          <p14:tracePt t="30759" x="1101725" y="5305425"/>
          <p14:tracePt t="30767" x="1101725" y="5318125"/>
          <p14:tracePt t="30776" x="1101725" y="5343525"/>
          <p14:tracePt t="30785" x="1089025" y="5356225"/>
          <p14:tracePt t="30793" x="1089025" y="5381625"/>
          <p14:tracePt t="30800" x="1089025" y="5394325"/>
          <p14:tracePt t="30807" x="1089025" y="5418138"/>
          <p14:tracePt t="30832" x="1089025" y="5430838"/>
          <p14:tracePt t="30839" x="1089025" y="5443538"/>
          <p14:tracePt t="30848" x="1089025" y="5468938"/>
          <p14:tracePt t="30856" x="1089025" y="5494338"/>
          <p14:tracePt t="30863" x="1089025" y="5507038"/>
          <p14:tracePt t="30872" x="1089025" y="5530850"/>
          <p14:tracePt t="30881" x="1089025" y="5568950"/>
          <p14:tracePt t="30892" x="1089025" y="5607050"/>
          <p14:tracePt t="30897" x="1089025" y="5630863"/>
          <p14:tracePt t="30908" x="1089025" y="5643563"/>
          <p14:tracePt t="30913" x="1089025" y="5656263"/>
          <p14:tracePt t="30926" x="1089025" y="5668963"/>
          <p14:tracePt t="30940" x="1089025" y="5694363"/>
          <p14:tracePt t="30951" x="1089025" y="5719763"/>
          <p14:tracePt t="30959" x="1089025" y="5743575"/>
          <p14:tracePt t="30967" x="1089025" y="5768975"/>
          <p14:tracePt t="30983" x="1089025" y="5781675"/>
          <p14:tracePt t="30999" x="1089025" y="5794375"/>
          <p14:tracePt t="31007" x="1089025" y="5807075"/>
          <p14:tracePt t="31015" x="1089025" y="5819775"/>
          <p14:tracePt t="31023" x="1089025" y="5832475"/>
          <p14:tracePt t="31040" x="1089025" y="5856288"/>
          <p14:tracePt t="31065" x="1089025" y="5868988"/>
          <p14:tracePt t="31072" x="1089025" y="5881688"/>
          <p14:tracePt t="31088" x="1089025" y="5894388"/>
          <p14:tracePt t="31106" x="1089025" y="5907088"/>
          <p14:tracePt t="31111" x="1089025" y="5919788"/>
          <p14:tracePt t="31264" x="1089025" y="5907088"/>
          <p14:tracePt t="31271" x="1089025" y="5894388"/>
          <p14:tracePt t="31279" x="1089025" y="5868988"/>
          <p14:tracePt t="31288" x="1089025" y="5819775"/>
          <p14:tracePt t="31300" x="1089025" y="5781675"/>
          <p14:tracePt t="31306" x="1076325" y="5732463"/>
          <p14:tracePt t="31313" x="1076325" y="5668963"/>
          <p14:tracePt t="31323" x="1063625" y="5630863"/>
          <p14:tracePt t="31329" x="1063625" y="5581650"/>
          <p14:tracePt t="31339" x="1063625" y="5530850"/>
          <p14:tracePt t="31345" x="1063625" y="5468938"/>
          <p14:tracePt t="31351" x="1050925" y="5394325"/>
          <p14:tracePt t="31359" x="1038225" y="5318125"/>
          <p14:tracePt t="31368" x="1038225" y="5268913"/>
          <p14:tracePt t="31375" x="1038225" y="5218113"/>
          <p14:tracePt t="31384" x="1038225" y="5181600"/>
          <p14:tracePt t="31391" x="1038225" y="5130800"/>
          <p14:tracePt t="31399" x="1038225" y="5092700"/>
          <p14:tracePt t="31407" x="1038225" y="5043488"/>
          <p14:tracePt t="31417" x="1038225" y="5005388"/>
          <p14:tracePt t="31423" x="1038225" y="4956175"/>
          <p14:tracePt t="31432" x="1038225" y="4905375"/>
          <p14:tracePt t="31439" x="1038225" y="4843463"/>
          <p14:tracePt t="31448" x="1038225" y="4779963"/>
          <p14:tracePt t="31455" x="1038225" y="4718050"/>
          <p14:tracePt t="31464" x="1038225" y="4679950"/>
          <p14:tracePt t="31471" x="1038225" y="4630738"/>
          <p14:tracePt t="31479" x="1038225" y="4592638"/>
          <p14:tracePt t="31490" x="1038225" y="4567238"/>
          <p14:tracePt t="31502" x="1038225" y="4543425"/>
          <p14:tracePt t="31507" x="1038225" y="4518025"/>
          <p14:tracePt t="31513" x="1038225" y="4479925"/>
          <p14:tracePt t="31523" x="1038225" y="4454525"/>
          <p14:tracePt t="31528" x="1038225" y="4430713"/>
          <p14:tracePt t="31535" x="1038225" y="4405313"/>
          <p14:tracePt t="31545" x="1038225" y="4367213"/>
          <p14:tracePt t="31552" x="1076325" y="4318000"/>
          <p14:tracePt t="31560" x="1101725" y="4254500"/>
          <p14:tracePt t="31568" x="1101725" y="4179888"/>
          <p14:tracePt t="31576" x="1101725" y="4141788"/>
          <p14:tracePt t="31584" x="1114425" y="4105275"/>
          <p14:tracePt t="31591" x="1114425" y="4079875"/>
          <p14:tracePt t="31599" x="1127125" y="4054475"/>
          <p14:tracePt t="31607" x="1127125" y="4029075"/>
          <p14:tracePt t="31615" x="1127125" y="4005263"/>
          <p14:tracePt t="31623" x="1127125" y="3979863"/>
          <p14:tracePt t="31633" x="1127125" y="3954463"/>
          <p14:tracePt t="31640" x="1139825" y="3929063"/>
          <p14:tracePt t="31649" x="1150938" y="3905250"/>
          <p14:tracePt t="31656" x="1150938" y="3879850"/>
          <p14:tracePt t="31665" x="1150938" y="3854450"/>
          <p14:tracePt t="31673" x="1150938" y="3841750"/>
          <p14:tracePt t="31680" x="1150938" y="3816350"/>
          <p14:tracePt t="31687" x="1150938" y="3803650"/>
          <p14:tracePt t="31696" x="1150938" y="3767138"/>
          <p14:tracePt t="31705" x="1150938" y="3754438"/>
          <p14:tracePt t="31711" x="1150938" y="3741738"/>
          <p14:tracePt t="31720" x="1150938" y="3729038"/>
          <p14:tracePt t="31727" x="1150938" y="3692525"/>
          <p14:tracePt t="31736" x="1150938" y="3679825"/>
          <p14:tracePt t="31743" x="1150938" y="3667125"/>
          <p14:tracePt t="31752" x="1150938" y="3654425"/>
          <p14:tracePt t="31759" x="1163638" y="3629025"/>
          <p14:tracePt t="31768" x="1176338" y="3629025"/>
          <p14:tracePt t="31778" x="1176338" y="3616325"/>
          <p14:tracePt t="31783" x="1176338" y="3590925"/>
          <p14:tracePt t="31793" x="1176338" y="3579813"/>
          <p14:tracePt t="31800" x="1176338" y="3567113"/>
          <p14:tracePt t="34391" x="1201738" y="3567113"/>
          <p14:tracePt t="34418" x="1214438" y="3579813"/>
          <p14:tracePt t="34431" x="1227138" y="3579813"/>
          <p14:tracePt t="34481" x="1239838" y="3590925"/>
          <p14:tracePt t="34503" x="1252538" y="3603625"/>
          <p14:tracePt t="34519" x="1263650" y="3603625"/>
          <p14:tracePt t="34528" x="1276350" y="3603625"/>
          <p14:tracePt t="34536" x="1289050" y="3603625"/>
          <p14:tracePt t="34543" x="1314450" y="3616325"/>
          <p14:tracePt t="34552" x="1339850" y="3629025"/>
          <p14:tracePt t="34559" x="1363663" y="3641725"/>
          <p14:tracePt t="34568" x="1414463" y="3641725"/>
          <p14:tracePt t="34575" x="1452563" y="3654425"/>
          <p14:tracePt t="34584" x="1476375" y="3667125"/>
          <p14:tracePt t="34592" x="1501775" y="3667125"/>
          <p14:tracePt t="34599" x="1527175" y="3679825"/>
          <p14:tracePt t="34608" x="1552575" y="3692525"/>
          <p14:tracePt t="34616" x="1565275" y="3703638"/>
          <p14:tracePt t="34623" x="1589088" y="3716338"/>
          <p14:tracePt t="34631" x="1614488" y="3716338"/>
          <p14:tracePt t="34639" x="1639888" y="3729038"/>
          <p14:tracePt t="34648" x="1665288" y="3741738"/>
          <p14:tracePt t="34655" x="1689100" y="3741738"/>
          <p14:tracePt t="34664" x="1701800" y="3754438"/>
          <p14:tracePt t="34671" x="1714500" y="3767138"/>
          <p14:tracePt t="34682" x="1739900" y="3767138"/>
          <p14:tracePt t="34690" x="1752600" y="3767138"/>
          <p14:tracePt t="34699" x="1778000" y="3767138"/>
          <p14:tracePt t="34705" x="1790700" y="3779838"/>
          <p14:tracePt t="34712" x="1814513" y="3792538"/>
          <p14:tracePt t="34720" x="1839913" y="3792538"/>
          <p14:tracePt t="34727" x="1865313" y="3792538"/>
          <p14:tracePt t="34739" x="1878013" y="3792538"/>
          <p14:tracePt t="34745" x="1890713" y="3803650"/>
          <p14:tracePt t="34752" x="1890713" y="3816350"/>
          <p14:tracePt t="34760" x="1903413" y="3816350"/>
          <p14:tracePt t="34775" x="1914525" y="3816350"/>
          <p14:tracePt t="34785" x="1914525" y="3829050"/>
          <p14:tracePt t="34793" x="1927225" y="3829050"/>
          <p14:tracePt t="34801" x="1939925" y="3841750"/>
          <p14:tracePt t="34817" x="1952625" y="3841750"/>
          <p14:tracePt t="34826" x="1965325" y="3854450"/>
          <p14:tracePt t="34832" x="1978025" y="3854450"/>
          <p14:tracePt t="34840" x="1990725" y="3854450"/>
          <p14:tracePt t="34848" x="1990725" y="3867150"/>
          <p14:tracePt t="34855" x="2014538" y="3867150"/>
          <p14:tracePt t="34881" x="2039938" y="3867150"/>
          <p14:tracePt t="34890" x="2052638" y="3867150"/>
          <p14:tracePt t="34897" x="2065338" y="3867150"/>
          <p14:tracePt t="34907" x="2078038" y="3867150"/>
          <p14:tracePt t="34911" x="2103438" y="3867150"/>
          <p14:tracePt t="34921" x="2116138" y="3867150"/>
          <p14:tracePt t="34928" x="2139950" y="3867150"/>
          <p14:tracePt t="34938" x="2152650" y="3867150"/>
          <p14:tracePt t="35120" x="2165350" y="3854450"/>
          <p14:tracePt t="35135" x="2165350" y="3841750"/>
          <p14:tracePt t="35167" x="2152650" y="3816350"/>
          <p14:tracePt t="35199" x="2152650" y="3792538"/>
          <p14:tracePt t="35207" x="2139950" y="3792538"/>
          <p14:tracePt t="35216" x="2139950" y="3779838"/>
          <p14:tracePt t="35239" x="2127250" y="3779838"/>
          <p14:tracePt t="35247" x="2127250" y="3767138"/>
          <p14:tracePt t="35255" x="2116138" y="3767138"/>
          <p14:tracePt t="35280" x="2103438" y="3767138"/>
          <p14:tracePt t="35327" x="2090738" y="3767138"/>
          <p14:tracePt t="35519" x="2065338" y="3767138"/>
          <p14:tracePt t="35544" x="2065338" y="3779838"/>
          <p14:tracePt t="35551" x="2039938" y="3792538"/>
          <p14:tracePt t="35559" x="2039938" y="3803650"/>
          <p14:tracePt t="35575" x="2027238" y="3816350"/>
          <p14:tracePt t="37191" x="2014538" y="3816350"/>
          <p14:tracePt t="37201" x="2003425" y="3816350"/>
          <p14:tracePt t="37225" x="1978025" y="3816350"/>
          <p14:tracePt t="37591" x="1978025" y="3829050"/>
          <p14:tracePt t="37641" x="1978025" y="3841750"/>
          <p14:tracePt t="37671" x="1990725" y="3854450"/>
          <p14:tracePt t="37680" x="2003425" y="3854450"/>
          <p14:tracePt t="38240" x="2014538" y="3854450"/>
          <p14:tracePt t="38280" x="2014538" y="3841750"/>
          <p14:tracePt t="38305" x="2014538" y="3816350"/>
          <p14:tracePt t="38336" x="2014538" y="3803650"/>
          <p14:tracePt t="38359" x="2014538" y="3792538"/>
          <p14:tracePt t="38375" x="2003425" y="3792538"/>
          <p14:tracePt t="38751" x="2003425" y="3779838"/>
          <p14:tracePt t="38801" x="2014538" y="3779838"/>
          <p14:tracePt t="38809" x="2027238" y="3779838"/>
          <p14:tracePt t="38816" x="2039938" y="3779838"/>
          <p14:tracePt t="38832" x="2065338" y="3779838"/>
          <p14:tracePt t="38841" x="2090738" y="3779838"/>
          <p14:tracePt t="38848" x="2103438" y="3779838"/>
          <p14:tracePt t="38857" x="2116138" y="3779838"/>
          <p14:tracePt t="38863" x="2127250" y="3779838"/>
          <p14:tracePt t="38871" x="2139950" y="3779838"/>
          <p14:tracePt t="38889" x="2152650" y="3779838"/>
          <p14:tracePt t="40471" x="2178050" y="3779838"/>
          <p14:tracePt t="40482" x="2203450" y="3779838"/>
          <p14:tracePt t="40488" x="2228850" y="3779838"/>
          <p14:tracePt t="40500" x="2265363" y="3779838"/>
          <p14:tracePt t="40506" x="2316163" y="3779838"/>
          <p14:tracePt t="40513" x="2365375" y="3792538"/>
          <p14:tracePt t="40522" x="2416175" y="3792538"/>
          <p14:tracePt t="40529" x="2452688" y="3792538"/>
          <p14:tracePt t="40538" x="2465388" y="3792538"/>
          <p14:tracePt t="40544" x="2478088" y="3792538"/>
          <p14:tracePt t="40551" x="2490788" y="3792538"/>
          <p14:tracePt t="40559" x="2503488" y="3792538"/>
          <p14:tracePt t="40568" x="2516188" y="3792538"/>
          <p14:tracePt t="40575" x="2528888" y="3792538"/>
          <p14:tracePt t="40584" x="2554288" y="3792538"/>
          <p14:tracePt t="40591" x="2578100" y="3792538"/>
          <p14:tracePt t="40599" x="2603500" y="3792538"/>
          <p14:tracePt t="40607" x="2641600" y="3792538"/>
          <p14:tracePt t="40615" x="2678113" y="3792538"/>
          <p14:tracePt t="40624" x="2716213" y="3792538"/>
          <p14:tracePt t="40631" x="2741613" y="3792538"/>
          <p14:tracePt t="40639" x="2754313" y="3792538"/>
          <p14:tracePt t="40648" x="2778125" y="3792538"/>
          <p14:tracePt t="40657" x="2828925" y="3803650"/>
          <p14:tracePt t="40665" x="2841625" y="3803650"/>
          <p14:tracePt t="40680" x="2867025" y="3803650"/>
          <p14:tracePt t="40688" x="2879725" y="3803650"/>
          <p14:tracePt t="40695" x="2903538" y="3803650"/>
          <p14:tracePt t="40706" x="2928938" y="3803650"/>
          <p14:tracePt t="40716" x="2954338" y="3803650"/>
          <p14:tracePt t="40719" x="3003550" y="3803650"/>
          <p14:tracePt t="40728" x="3067050" y="3792538"/>
          <p14:tracePt t="40735" x="3092450" y="3792538"/>
          <p14:tracePt t="40744" x="3116263" y="3792538"/>
          <p14:tracePt t="40752" x="3128963" y="3792538"/>
          <p14:tracePt t="40759" x="3154363" y="3792538"/>
          <p14:tracePt t="40768" x="3167063" y="3792538"/>
          <p14:tracePt t="40778" x="3192463" y="3792538"/>
          <p14:tracePt t="40785" x="3228975" y="3792538"/>
          <p14:tracePt t="40795" x="3279775" y="3792538"/>
          <p14:tracePt t="40800" x="3305175" y="3792538"/>
          <p14:tracePt t="40808" x="3328988" y="3792538"/>
          <p14:tracePt t="40815" x="3354388" y="3792538"/>
          <p14:tracePt t="40823" x="3367088" y="3792538"/>
          <p14:tracePt t="40831" x="3379788" y="3792538"/>
          <p14:tracePt t="40849" x="3392488" y="3803650"/>
          <p14:tracePt t="40857" x="3405188" y="3803650"/>
          <p14:tracePt t="40875" x="3417888" y="3803650"/>
          <p14:tracePt t="40880" x="3429000" y="3803650"/>
          <p14:tracePt t="40897" x="3441700" y="3803650"/>
          <p14:tracePt t="40905" x="3454400" y="3803650"/>
          <p14:tracePt t="40911" x="3479800" y="3803650"/>
          <p14:tracePt t="40921" x="3492500" y="3803650"/>
          <p14:tracePt t="43370" x="3505200" y="3803650"/>
          <p14:tracePt t="43384" x="3517900" y="3803650"/>
          <p14:tracePt t="43401" x="3530600" y="3803650"/>
          <p14:tracePt t="43418" x="3541713" y="3803650"/>
          <p14:tracePt t="43432" x="3541713" y="3816350"/>
          <p14:tracePt t="43463" x="3567113" y="3816350"/>
          <p14:tracePt t="43479" x="3579813" y="3816350"/>
          <p14:tracePt t="43519" x="3592513" y="3816350"/>
          <p14:tracePt t="43617" x="3605213" y="3816350"/>
          <p14:tracePt t="43633" x="3617913" y="3816350"/>
          <p14:tracePt t="43640" x="3630613" y="3816350"/>
          <p14:tracePt t="43647" x="3643313" y="3816350"/>
          <p14:tracePt t="43655" x="3654425" y="3816350"/>
          <p14:tracePt t="43663" x="3667125" y="3816350"/>
          <p14:tracePt t="43671" x="3692525" y="3816350"/>
          <p14:tracePt t="43681" x="3717925" y="3816350"/>
          <p14:tracePt t="43690" x="3756025" y="3816350"/>
          <p14:tracePt t="43697" x="3805238" y="3816350"/>
          <p14:tracePt t="43705" x="3843338" y="3816350"/>
          <p14:tracePt t="43711" x="3867150" y="3816350"/>
          <p14:tracePt t="43719" x="3892550" y="3803650"/>
          <p14:tracePt t="43728" x="3917950" y="3792538"/>
          <p14:tracePt t="43743" x="3943350" y="3792538"/>
          <p14:tracePt t="43784" x="3956050" y="3792538"/>
          <p14:tracePt t="43793" x="3968750" y="3779838"/>
          <p14:tracePt t="43801" x="3992563" y="3767138"/>
          <p14:tracePt t="43809" x="4017963" y="3754438"/>
          <p14:tracePt t="43818" x="4030663" y="3754438"/>
          <p14:tracePt t="43825" x="4043363" y="3754438"/>
          <p14:tracePt t="43832" x="4056063" y="3754438"/>
          <p14:tracePt t="43839" x="4081463" y="3754438"/>
          <p14:tracePt t="43848" x="4105275" y="3754438"/>
          <p14:tracePt t="43855" x="4130675" y="3729038"/>
          <p14:tracePt t="43863" x="4143375" y="3729038"/>
          <p14:tracePt t="43871" x="4168775" y="3729038"/>
          <p14:tracePt t="43881" x="4181475" y="3729038"/>
          <p14:tracePt t="43889" x="4192588" y="3716338"/>
          <p14:tracePt t="43912" x="4205288" y="3716338"/>
          <p14:tracePt t="43929" x="4230688" y="3716338"/>
          <p14:tracePt t="43945" x="4256088" y="3716338"/>
          <p14:tracePt t="43954" x="4281488" y="3716338"/>
          <p14:tracePt t="43961" x="4318000" y="3716338"/>
          <p14:tracePt t="43969" x="4343400" y="3716338"/>
          <p14:tracePt t="43976" x="4381500" y="3716338"/>
          <p14:tracePt t="43983" x="4418013" y="3716338"/>
          <p14:tracePt t="43991" x="4456113" y="3716338"/>
          <p14:tracePt t="43999" x="4481513" y="3716338"/>
          <p14:tracePt t="44007" x="4506913" y="3716338"/>
          <p14:tracePt t="44016" x="4518025" y="3716338"/>
          <p14:tracePt t="44024" x="4530725" y="3716338"/>
          <p14:tracePt t="44054" x="4543425" y="3716338"/>
          <p14:tracePt t="44064" x="4568825" y="3716338"/>
          <p14:tracePt t="44079" x="4594225" y="3716338"/>
          <p14:tracePt t="44095" x="4606925" y="3716338"/>
          <p14:tracePt t="44108" x="4630738" y="3716338"/>
          <p14:tracePt t="44113" x="4643438" y="3729038"/>
          <p14:tracePt t="44175" x="4656138" y="3729038"/>
          <p14:tracePt t="44183" x="4668838" y="3741738"/>
          <p14:tracePt t="44199" x="4681538" y="3741738"/>
          <p14:tracePt t="44209" x="4694238" y="3741738"/>
          <p14:tracePt t="44225" x="4706938" y="3741738"/>
          <p14:tracePt t="44248" x="4719638" y="3741738"/>
          <p14:tracePt t="44255" x="4732338" y="3741738"/>
          <p14:tracePt t="44263" x="4732338" y="3754438"/>
          <p14:tracePt t="44297" x="4756150" y="3754438"/>
          <p14:tracePt t="44511" x="4768850" y="3754438"/>
          <p14:tracePt t="45567" x="4768850" y="3767138"/>
          <p14:tracePt t="45576" x="4768850" y="3779838"/>
          <p14:tracePt t="45601" x="4756150" y="3779838"/>
          <p14:tracePt t="45647" x="4743450" y="3792538"/>
          <p14:tracePt t="46080" x="4756150" y="3792538"/>
          <p14:tracePt t="46087" x="4756150" y="3803650"/>
          <p14:tracePt t="46095" x="4781550" y="3803650"/>
          <p14:tracePt t="46111" x="4794250" y="3803650"/>
          <p14:tracePt t="46124" x="4806950" y="3816350"/>
          <p14:tracePt t="46139" x="4832350" y="3816350"/>
          <p14:tracePt t="46145" x="4843463" y="3816350"/>
          <p14:tracePt t="46159" x="4856163" y="3816350"/>
          <p14:tracePt t="46169" x="4868863" y="3816350"/>
          <p14:tracePt t="46183" x="4894263" y="3816350"/>
          <p14:tracePt t="46199" x="4945063" y="3816350"/>
          <p14:tracePt t="46207" x="4956175" y="3816350"/>
          <p14:tracePt t="46216" x="4981575" y="3816350"/>
          <p14:tracePt t="46223" x="4994275" y="3816350"/>
          <p14:tracePt t="46232" x="5019675" y="3816350"/>
          <p14:tracePt t="46239" x="5032375" y="3803650"/>
          <p14:tracePt t="46248" x="5045075" y="3803650"/>
          <p14:tracePt t="46257" x="5068888" y="3803650"/>
          <p14:tracePt t="46272" x="5106988" y="3803650"/>
          <p14:tracePt t="46281" x="5145088" y="3803650"/>
          <p14:tracePt t="46289" x="5194300" y="3803650"/>
          <p14:tracePt t="46297" x="5232400" y="3803650"/>
          <p14:tracePt t="46304" x="5281613" y="3803650"/>
          <p14:tracePt t="46311" x="5307013" y="3803650"/>
          <p14:tracePt t="46320" x="5332413" y="3803650"/>
          <p14:tracePt t="46329" x="5357813" y="3803650"/>
          <p14:tracePt t="46338" x="5383213" y="3803650"/>
          <p14:tracePt t="46345" x="5407025" y="3803650"/>
          <p14:tracePt t="46357" x="5419725" y="3803650"/>
          <p14:tracePt t="46367" x="5445125" y="3803650"/>
          <p14:tracePt t="46375" x="5470525" y="3803650"/>
          <p14:tracePt t="46391" x="5495925" y="3803650"/>
          <p14:tracePt t="46399" x="5507038" y="3803650"/>
          <p14:tracePt t="46407" x="5519738" y="3803650"/>
          <p14:tracePt t="46416" x="5545138" y="3803650"/>
          <p14:tracePt t="46423" x="5557838" y="3803650"/>
          <p14:tracePt t="46432" x="5570538" y="3803650"/>
          <p14:tracePt t="46439" x="5583238" y="3803650"/>
          <p14:tracePt t="46447" x="5595938" y="3803650"/>
          <p14:tracePt t="46464" x="5607050" y="3803650"/>
          <p14:tracePt t="47143" x="5632450" y="3792538"/>
          <p14:tracePt t="47168" x="5657850" y="3792538"/>
          <p14:tracePt t="47192" x="5670550" y="3792538"/>
          <p14:tracePt t="47199" x="5683250" y="3792538"/>
          <p14:tracePt t="47225" x="5695950" y="3792538"/>
          <p14:tracePt t="47263" x="5708650" y="3792538"/>
          <p14:tracePt t="47328" x="5719763" y="3792538"/>
          <p14:tracePt t="47359" x="5745163" y="3792538"/>
          <p14:tracePt t="47369" x="5745163" y="3779838"/>
          <p14:tracePt t="47385" x="5770563" y="3767138"/>
          <p14:tracePt t="47399" x="5783263" y="3767138"/>
          <p14:tracePt t="47407" x="5808663" y="3767138"/>
          <p14:tracePt t="47416" x="5821363" y="3754438"/>
          <p14:tracePt t="47423" x="5832475" y="3754438"/>
          <p14:tracePt t="47431" x="5857875" y="3754438"/>
          <p14:tracePt t="47439" x="5883275" y="3741738"/>
          <p14:tracePt t="47448" x="5895975" y="3741738"/>
          <p14:tracePt t="47464" x="5908675" y="3741738"/>
          <p14:tracePt t="47488" x="5921375" y="3741738"/>
          <p14:tracePt t="47495" x="5932488" y="3729038"/>
          <p14:tracePt t="47503" x="5945188" y="3729038"/>
          <p14:tracePt t="47521" x="5957888" y="3729038"/>
          <p14:tracePt t="47527" x="5983288" y="3716338"/>
          <p14:tracePt t="47538" x="6008688" y="3716338"/>
          <p14:tracePt t="47545" x="6034088" y="3716338"/>
          <p14:tracePt t="47552" x="6057900" y="3716338"/>
          <p14:tracePt t="47559" x="6070600" y="3716338"/>
          <p14:tracePt t="47568" x="6083300" y="3716338"/>
          <p14:tracePt t="47576" x="6121400" y="3716338"/>
          <p14:tracePt t="47583" x="6157913" y="3716338"/>
          <p14:tracePt t="47591" x="6183313" y="3716338"/>
          <p14:tracePt t="47600" x="6221413" y="3716338"/>
          <p14:tracePt t="47607" x="6246813" y="3716338"/>
          <p14:tracePt t="47615" x="6259513" y="3716338"/>
          <p14:tracePt t="47623" x="6270625" y="3716338"/>
          <p14:tracePt t="47632" x="6283325" y="3716338"/>
          <p14:tracePt t="47639" x="6296025" y="3716338"/>
          <p14:tracePt t="47647" x="6308725" y="3716338"/>
          <p14:tracePt t="47655" x="6334125" y="3716338"/>
          <p14:tracePt t="47664" x="6359525" y="3716338"/>
          <p14:tracePt t="47671" x="6370638" y="3716338"/>
          <p14:tracePt t="47679" x="6408738" y="3716338"/>
          <p14:tracePt t="47687" x="6459538" y="3716338"/>
          <p14:tracePt t="47696" x="6496050" y="3716338"/>
          <p14:tracePt t="47706" x="6534150" y="3716338"/>
          <p14:tracePt t="47712" x="6559550" y="3716338"/>
          <p14:tracePt t="47722" x="6584950" y="3716338"/>
          <p14:tracePt t="47727" x="6621463" y="3716338"/>
          <p14:tracePt t="47736" x="6646863" y="3716338"/>
          <p14:tracePt t="47744" x="6672263" y="3716338"/>
          <p14:tracePt t="47752" x="6696075" y="3716338"/>
          <p14:tracePt t="47759" x="6708775" y="3716338"/>
          <p14:tracePt t="47768" x="6734175" y="3716338"/>
          <p14:tracePt t="47776" x="6734175" y="3703638"/>
          <p14:tracePt t="47784" x="6746875" y="3703638"/>
          <p14:tracePt t="47791" x="6759575" y="3703638"/>
          <p14:tracePt t="47799" x="6784975" y="3703638"/>
          <p14:tracePt t="47808" x="6797675" y="3703638"/>
          <p14:tracePt t="47816" x="6808788" y="3703638"/>
          <p14:tracePt t="47824" x="6834188" y="3703638"/>
          <p14:tracePt t="47831" x="6859588" y="3703638"/>
          <p14:tracePt t="47839" x="6884988" y="3703638"/>
          <p14:tracePt t="47848" x="6897688" y="3703638"/>
          <p14:tracePt t="47855" x="6910388" y="3703638"/>
          <p14:tracePt t="47863" x="6946900" y="3703638"/>
          <p14:tracePt t="47871" x="6972300" y="3703638"/>
          <p14:tracePt t="47881" x="6997700" y="3703638"/>
          <p14:tracePt t="47892" x="7010400" y="3703638"/>
          <p14:tracePt t="47907" x="7034213" y="3703638"/>
          <p14:tracePt t="47913" x="7046913" y="3703638"/>
          <p14:tracePt t="47923" x="7059613" y="3703638"/>
          <p14:tracePt t="47927" x="7072313" y="3703638"/>
          <p14:tracePt t="47936" x="7085013" y="3703638"/>
          <p14:tracePt t="47944" x="7123113" y="3703638"/>
          <p14:tracePt t="47954" x="7146925" y="3703638"/>
          <p14:tracePt t="47959" x="7197725" y="3703638"/>
          <p14:tracePt t="47968" x="7235825" y="3703638"/>
          <p14:tracePt t="47975" x="7272338" y="3703638"/>
          <p14:tracePt t="47986" x="7310438" y="3703638"/>
          <p14:tracePt t="47993" x="7359650" y="3703638"/>
          <p14:tracePt t="48001" x="7372350" y="3703638"/>
          <p14:tracePt t="48009" x="7385050" y="3703638"/>
          <p14:tracePt t="48035" x="7397750" y="3703638"/>
          <p14:tracePt t="48051" x="7410450" y="3703638"/>
          <p14:tracePt t="48056" x="7423150" y="3703638"/>
          <p14:tracePt t="48087" x="7435850" y="3703638"/>
          <p14:tracePt t="48095" x="7448550" y="3703638"/>
          <p14:tracePt t="48105" x="7459663" y="3703638"/>
          <p14:tracePt t="48137" x="7472363" y="3703638"/>
          <p14:tracePt t="48584" x="7497763" y="3703638"/>
          <p14:tracePt t="48591" x="7497763" y="3716338"/>
          <p14:tracePt t="48599" x="7510463" y="3716338"/>
          <p14:tracePt t="48611" x="7523163" y="3716338"/>
          <p14:tracePt t="48615" x="7535863" y="3716338"/>
          <p14:tracePt t="48625" x="7548563" y="3716338"/>
          <p14:tracePt t="48632" x="7561263" y="3716338"/>
          <p14:tracePt t="48640" x="7572375" y="3716338"/>
          <p14:tracePt t="48656" x="7585075" y="3716338"/>
          <p14:tracePt t="48697" x="7610475" y="3716338"/>
          <p14:tracePt t="48727" x="7623175" y="3716338"/>
          <p14:tracePt t="48735" x="7635875" y="3716338"/>
          <p14:tracePt t="48743" x="7648575" y="3716338"/>
          <p14:tracePt t="48752" x="7661275" y="3716338"/>
          <p14:tracePt t="48759" x="7685088" y="3716338"/>
          <p14:tracePt t="48770" x="7710488" y="3716338"/>
          <p14:tracePt t="48777" x="7735888" y="3716338"/>
          <p14:tracePt t="48784" x="7785100" y="3716338"/>
          <p14:tracePt t="48792" x="7810500" y="3716338"/>
          <p14:tracePt t="48799" x="7848600" y="3716338"/>
          <p14:tracePt t="48807" x="7886700" y="3716338"/>
          <p14:tracePt t="48816" x="7910513" y="3716338"/>
          <p14:tracePt t="48824" x="7935913" y="3716338"/>
          <p14:tracePt t="48832" x="7974013" y="3716338"/>
          <p14:tracePt t="48840" x="7999413" y="3716338"/>
          <p14:tracePt t="48848" x="8023225" y="3716338"/>
          <p14:tracePt t="48857" x="8048625" y="3716338"/>
          <p14:tracePt t="48863" x="8074025" y="3716338"/>
          <p14:tracePt t="48872" x="8086725" y="3716338"/>
          <p14:tracePt t="48881" x="8110538" y="3716338"/>
          <p14:tracePt t="48889" x="8148638" y="3716338"/>
          <p14:tracePt t="48907" x="8223250" y="3716338"/>
          <p14:tracePt t="48913" x="8248650" y="3716338"/>
          <p14:tracePt t="48923" x="8261350" y="3716338"/>
          <p14:tracePt t="48928" x="8286750" y="3703638"/>
          <p14:tracePt t="48936" x="8312150" y="3703638"/>
          <p14:tracePt t="48953" x="8324850" y="3703638"/>
          <p14:tracePt t="48968" x="8348663" y="3703638"/>
          <p14:tracePt t="49256" x="8348663" y="3716338"/>
          <p14:tracePt t="49360" x="8348663" y="3729038"/>
          <p14:tracePt t="49504" x="8348663" y="3741738"/>
          <p14:tracePt t="49528" x="8348663" y="3754438"/>
          <p14:tracePt t="49568" x="8348663" y="3767138"/>
          <p14:tracePt t="49575" x="8348663" y="3779838"/>
          <p14:tracePt t="49633" x="8348663" y="3803650"/>
          <p14:tracePt t="49721" x="8348663" y="3816350"/>
          <p14:tracePt t="49737" x="8361363" y="3829050"/>
          <p14:tracePt t="49799" x="8361363" y="3841750"/>
          <p14:tracePt t="49880" x="8361363" y="3854450"/>
          <p14:tracePt t="50079" x="8374063" y="3854450"/>
          <p14:tracePt t="50087" x="8448675" y="3867150"/>
          <p14:tracePt t="50096" x="8512175" y="3879850"/>
          <p14:tracePt t="50103" x="8599488" y="3879850"/>
          <p14:tracePt t="50112" x="8737600" y="3879850"/>
          <p14:tracePt t="50120" x="8850313" y="3879850"/>
          <p14:tracePt t="50129" x="8986838" y="3841750"/>
          <p14:tracePt t="50136" x="9124950" y="3816350"/>
          <p14:tracePt t="50145" x="9263063" y="3767138"/>
          <p14:tracePt t="50152" x="9363075" y="3741738"/>
          <p14:tracePt t="50160" x="9475788" y="3729038"/>
          <p14:tracePt t="50168" x="9613900" y="3679825"/>
          <p14:tracePt t="50177" x="9750425" y="3641725"/>
          <p14:tracePt t="50185" x="9926638" y="3603625"/>
          <p14:tracePt t="50193" x="10064750" y="3567113"/>
          <p14:tracePt t="50203" x="10201275" y="3529013"/>
          <p14:tracePt t="50209" x="10326688" y="3490913"/>
          <p14:tracePt t="50216" x="10464800" y="3454400"/>
          <p14:tracePt t="50223" x="10590213" y="3416300"/>
          <p14:tracePt t="50233" x="10739438" y="3378200"/>
          <p14:tracePt t="50240" x="10877550" y="3367088"/>
          <p14:tracePt t="50248" x="11015663" y="3328988"/>
          <p14:tracePt t="50257" x="11141075" y="3290888"/>
          <p14:tracePt t="50264" x="11241088" y="3267075"/>
          <p14:tracePt t="50272" x="11341100" y="3241675"/>
          <p14:tracePt t="50279" x="11428413" y="3203575"/>
          <p14:tracePt t="50288" x="11541125" y="3178175"/>
          <p14:tracePt t="50298" x="11641138" y="3128963"/>
          <p14:tracePt t="50305" x="11728450" y="3090863"/>
          <p14:tracePt t="50312" x="11804650" y="3065463"/>
          <p14:tracePt t="50320" x="11891963" y="3054350"/>
          <p14:tracePt t="50330" x="11979275" y="3028950"/>
          <p14:tracePt t="50335" x="12028488" y="3016250"/>
          <p14:tracePt t="50343" x="12104688" y="2990850"/>
        </p14:tracePtLst>
      </p14:laserTrace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B1392F6F-A292-46AA-8D88-35742FE5A3ED}"/>
              </a:ext>
            </a:extLst>
          </p:cNvPr>
          <p:cNvSpPr txBox="1"/>
          <p:nvPr/>
        </p:nvSpPr>
        <p:spPr>
          <a:xfrm>
            <a:off x="1614290" y="404664"/>
            <a:ext cx="748883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entury Gothic"/>
                <a:ea typeface="+mn-ea"/>
                <a:cs typeface="+mn-cs"/>
              </a:rPr>
              <a:t>A-PMD03-F01 AGENDAQQQQQQQQQQQQ</a:t>
            </a:r>
          </a:p>
        </p:txBody>
      </p:sp>
      <p:pic>
        <p:nvPicPr>
          <p:cNvPr id="3" name="Imagen 2">
            <a:extLst>
              <a:ext uri="{FF2B5EF4-FFF2-40B4-BE49-F238E27FC236}">
                <a16:creationId xmlns:a16="http://schemas.microsoft.com/office/drawing/2014/main" id="{35011B9C-1FC3-4FB8-8BEE-0D1C4A291081}"/>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2027" b="97973" l="3667" r="97889">
                        <a14:foregroundMark x1="7111" y1="15811" x2="6444" y2="45811"/>
                        <a14:foregroundMark x1="24889" y1="55135" x2="95000" y2="45946"/>
                        <a14:foregroundMark x1="95000" y1="45946" x2="95333" y2="45676"/>
                        <a14:foregroundMark x1="64000" y1="56216" x2="61667" y2="98243"/>
                        <a14:foregroundMark x1="91667" y1="14730" x2="96444" y2="24054"/>
                        <a14:foregroundMark x1="90556" y1="29054" x2="95667" y2="64459"/>
                        <a14:foregroundMark x1="95667" y1="64459" x2="95111" y2="65000"/>
                        <a14:foregroundMark x1="84611" y1="37197" x2="83222" y2="43243"/>
                        <a14:foregroundMark x1="92667" y1="32703" x2="97889" y2="65000"/>
                        <a14:foregroundMark x1="93556" y1="32432" x2="93889" y2="40405"/>
                        <a14:foregroundMark x1="53556" y1="2162" x2="53333" y2="18378"/>
                        <a14:foregroundMark x1="56667" y1="3649" x2="58667" y2="18649"/>
                        <a14:foregroundMark x1="58667" y1="18649" x2="58667" y2="18649"/>
                        <a14:foregroundMark x1="4444" y1="19865" x2="5444" y2="43243"/>
                        <a14:foregroundMark x1="5444" y1="43243" x2="3667" y2="45405"/>
                        <a14:foregroundMark x1="15258" y1="53382" x2="12444" y2="58919"/>
                        <a14:foregroundMark x1="16222" y1="51486" x2="15848" y2="52222"/>
                        <a14:foregroundMark x1="12444" y1="58919" x2="12333" y2="62703"/>
                        <a14:foregroundMark x1="94556" y1="31622" x2="96111" y2="50541"/>
                        <a14:foregroundMark x1="94667" y1="30811" x2="97111" y2="51892"/>
                        <a14:foregroundMark x1="16444" y1="49865" x2="15111" y2="59054"/>
                        <a14:foregroundMark x1="85111" y1="32568" x2="84556" y2="43378"/>
                        <a14:foregroundMark x1="85000" y1="33108" x2="85556" y2="41486"/>
                        <a14:backgroundMark x1="17988" y1="55753" x2="18111" y2="56622"/>
                      </a14:backgroundRemoval>
                    </a14:imgEffect>
                  </a14:imgLayer>
                </a14:imgProps>
              </a:ext>
            </a:extLst>
          </a:blip>
          <a:stretch>
            <a:fillRect/>
          </a:stretch>
        </p:blipFill>
        <p:spPr>
          <a:xfrm>
            <a:off x="2279576" y="1340768"/>
            <a:ext cx="4520715" cy="3717032"/>
          </a:xfrm>
          <a:prstGeom prst="rect">
            <a:avLst/>
          </a:prstGeom>
        </p:spPr>
      </p:pic>
    </p:spTree>
    <p:extLst>
      <p:ext uri="{BB962C8B-B14F-4D97-AF65-F5344CB8AC3E}">
        <p14:creationId xmlns:p14="http://schemas.microsoft.com/office/powerpoint/2010/main" val="3587607716"/>
      </p:ext>
    </p:extLst>
  </p:cSld>
  <p:clrMapOvr>
    <a:masterClrMapping/>
  </p:clrMapOvr>
  <mc:AlternateContent xmlns:mc="http://schemas.openxmlformats.org/markup-compatibility/2006" xmlns:p14="http://schemas.microsoft.com/office/powerpoint/2010/main">
    <mc:Choice Requires="p14">
      <p:transition spd="slow" p14:dur="2000" advTm="14894"/>
    </mc:Choice>
    <mc:Fallback xmlns="">
      <p:transition spd="slow" advTm="14894"/>
    </mc:Fallback>
  </mc:AlternateContent>
  <p:extLst>
    <p:ext uri="{3A86A75C-4F4B-4683-9AE1-C65F6400EC91}">
      <p14:laserTraceLst xmlns:p14="http://schemas.microsoft.com/office/powerpoint/2010/main">
        <p14:tracePtLst>
          <p14:tracePt t="536" x="12079288" y="2578100"/>
          <p14:tracePt t="544" x="12004675" y="2540000"/>
          <p14:tracePt t="552" x="11953875" y="2503488"/>
          <p14:tracePt t="559" x="11891963" y="2452688"/>
          <p14:tracePt t="567" x="11815763" y="2390775"/>
          <p14:tracePt t="576" x="11741150" y="2327275"/>
          <p14:tracePt t="582" x="11628438" y="2252663"/>
          <p14:tracePt t="590" x="11515725" y="2178050"/>
          <p14:tracePt t="599" x="11403013" y="2114550"/>
          <p14:tracePt t="608" x="11290300" y="2052638"/>
          <p14:tracePt t="616" x="11202988" y="1978025"/>
          <p14:tracePt t="626" x="11090275" y="1901825"/>
          <p14:tracePt t="631" x="11002963" y="1839913"/>
          <p14:tracePt t="638" x="10890250" y="1765300"/>
          <p14:tracePt t="646" x="10828338" y="1701800"/>
          <p14:tracePt t="655" x="10739438" y="1639888"/>
          <p14:tracePt t="663" x="10664825" y="1589088"/>
          <p14:tracePt t="671" x="10564813" y="1527175"/>
          <p14:tracePt t="678" x="10464800" y="1450975"/>
          <p14:tracePt t="686" x="10401300" y="1389063"/>
          <p14:tracePt t="694" x="10326688" y="1339850"/>
          <p14:tracePt t="703" x="10264775" y="1289050"/>
          <p14:tracePt t="710" x="10201275" y="1227138"/>
          <p14:tracePt t="718" x="10139363" y="1176338"/>
          <p14:tracePt t="726" x="10075863" y="1101725"/>
          <p14:tracePt t="735" x="10013950" y="1050925"/>
          <p14:tracePt t="744" x="9975850" y="1014413"/>
          <p14:tracePt t="752" x="9952038" y="1001713"/>
          <p14:tracePt t="761" x="9926638" y="989013"/>
          <p14:tracePt t="768" x="9913938" y="976313"/>
          <p14:tracePt t="776" x="9901238" y="976313"/>
          <p14:tracePt t="782" x="9888538" y="963613"/>
          <p14:tracePt t="791" x="9888538" y="950913"/>
          <p14:tracePt t="798" x="9875838" y="950913"/>
          <p14:tracePt t="808" x="9852025" y="938213"/>
          <p14:tracePt t="816" x="9839325" y="925513"/>
          <p14:tracePt t="826" x="9826625" y="925513"/>
          <p14:tracePt t="833" x="9801225" y="912813"/>
          <p14:tracePt t="840" x="9788525" y="901700"/>
          <p14:tracePt t="848" x="9763125" y="889000"/>
          <p14:tracePt t="854" x="9750425" y="876300"/>
          <p14:tracePt t="863" x="9726613" y="876300"/>
          <p14:tracePt t="871" x="9701213" y="876300"/>
          <p14:tracePt t="880" x="9675813" y="863600"/>
          <p14:tracePt t="887" x="9637713" y="850900"/>
          <p14:tracePt t="894" x="9601200" y="838200"/>
          <p14:tracePt t="902" x="9575800" y="838200"/>
          <p14:tracePt t="911" x="9563100" y="838200"/>
          <p14:tracePt t="919" x="9537700" y="812800"/>
          <p14:tracePt t="926" x="9513888" y="801688"/>
          <p14:tracePt t="942" x="9488488" y="788988"/>
          <p14:tracePt t="950" x="9488488" y="776288"/>
          <p14:tracePt t="966" x="9475788" y="763588"/>
          <p14:tracePt t="3984" x="9450388" y="763588"/>
          <p14:tracePt t="3992" x="9424988" y="763588"/>
          <p14:tracePt t="3999" x="9363075" y="763588"/>
          <p14:tracePt t="4008" x="9301163" y="763588"/>
          <p14:tracePt t="4014" x="9212263" y="763588"/>
          <p14:tracePt t="4023" x="9163050" y="776288"/>
          <p14:tracePt t="4030" x="9124950" y="776288"/>
          <p14:tracePt t="4038" x="9099550" y="776288"/>
          <p14:tracePt t="4126" x="9099550" y="788988"/>
          <p14:tracePt t="4153" x="9124950" y="788988"/>
          <p14:tracePt t="4159" x="9163050" y="788988"/>
          <p14:tracePt t="4167" x="9212263" y="788988"/>
          <p14:tracePt t="4175" x="9275763" y="788988"/>
          <p14:tracePt t="4184" x="9350375" y="788988"/>
          <p14:tracePt t="4193" x="9388475" y="788988"/>
          <p14:tracePt t="4200" x="9424988" y="788988"/>
          <p14:tracePt t="4208" x="9437688" y="776288"/>
          <p14:tracePt t="4214" x="9450388" y="776288"/>
          <p14:tracePt t="4328" x="9437688" y="776288"/>
          <p14:tracePt t="4343" x="9424988" y="776288"/>
          <p14:tracePt t="4351" x="9413875" y="776288"/>
          <p14:tracePt t="4358" x="9388475" y="776288"/>
          <p14:tracePt t="4369" x="9350375" y="776288"/>
          <p14:tracePt t="4374" x="9301163" y="776288"/>
          <p14:tracePt t="4384" x="9263063" y="776288"/>
          <p14:tracePt t="4390" x="9224963" y="776288"/>
          <p14:tracePt t="4400" x="9199563" y="776288"/>
          <p14:tracePt t="4417" x="9175750" y="776288"/>
          <p14:tracePt t="4503" x="9188450" y="776288"/>
          <p14:tracePt t="4511" x="9237663" y="763588"/>
          <p14:tracePt t="4519" x="9301163" y="750888"/>
          <p14:tracePt t="4527" x="9401175" y="700088"/>
          <p14:tracePt t="4534" x="9475788" y="676275"/>
          <p14:tracePt t="4542" x="9501188" y="663575"/>
          <p14:tracePt t="4679" x="9475788" y="676275"/>
          <p14:tracePt t="4695" x="9450388" y="676275"/>
          <p14:tracePt t="4703" x="9424988" y="688975"/>
          <p14:tracePt t="4711" x="9413875" y="688975"/>
          <p14:tracePt t="4719" x="9401175" y="700088"/>
          <p14:tracePt t="4726" x="9401175" y="712788"/>
          <p14:tracePt t="4735" x="9388475" y="712788"/>
          <p14:tracePt t="4742" x="9388475" y="725488"/>
          <p14:tracePt t="4774" x="9375775" y="725488"/>
          <p14:tracePt t="7527" x="9363075" y="738188"/>
          <p14:tracePt t="7535" x="9363075" y="750888"/>
          <p14:tracePt t="7566" x="9363075" y="763588"/>
          <p14:tracePt t="7582" x="9363075" y="776288"/>
          <p14:tracePt t="7606" x="9363075" y="788988"/>
          <p14:tracePt t="7846" x="9363075" y="776288"/>
          <p14:tracePt t="7871" x="9363075" y="763588"/>
          <p14:tracePt t="7918" x="9363075" y="738188"/>
          <p14:tracePt t="8139" x="9363075" y="750888"/>
          <p14:tracePt t="9590" x="9350375" y="763588"/>
          <p14:tracePt t="9606" x="9337675" y="763588"/>
          <p14:tracePt t="9615" x="9324975" y="763588"/>
          <p14:tracePt t="9622" x="9301163" y="763588"/>
          <p14:tracePt t="9631" x="9250363" y="763588"/>
          <p14:tracePt t="9640" x="9188450" y="776288"/>
          <p14:tracePt t="9646" x="9112250" y="776288"/>
          <p14:tracePt t="9655" x="9050338" y="776288"/>
          <p14:tracePt t="9663" x="8986838" y="776288"/>
          <p14:tracePt t="9670" x="8924925" y="776288"/>
          <p14:tracePt t="9678" x="8863013" y="776288"/>
          <p14:tracePt t="9686" x="8774113" y="776288"/>
          <p14:tracePt t="9695" x="8724900" y="776288"/>
          <p14:tracePt t="9702" x="8686800" y="776288"/>
          <p14:tracePt t="9711" x="8650288" y="776288"/>
          <p14:tracePt t="9718" x="8612188" y="776288"/>
          <p14:tracePt t="9727" x="8561388" y="763588"/>
          <p14:tracePt t="9735" x="8474075" y="738188"/>
          <p14:tracePt t="9742" x="8374063" y="738188"/>
          <p14:tracePt t="9751" x="8248650" y="738188"/>
          <p14:tracePt t="9758" x="8123238" y="738188"/>
          <p14:tracePt t="9766" x="7999413" y="738188"/>
          <p14:tracePt t="9774" x="7874000" y="738188"/>
          <p14:tracePt t="9782" x="7735888" y="738188"/>
          <p14:tracePt t="9791" x="7610475" y="738188"/>
          <p14:tracePt t="9799" x="7472363" y="738188"/>
          <p14:tracePt t="9808" x="7335838" y="738188"/>
          <p14:tracePt t="9816" x="7210425" y="738188"/>
          <p14:tracePt t="9827" x="7072313" y="738188"/>
          <p14:tracePt t="9830" x="6959600" y="725488"/>
          <p14:tracePt t="9840" x="6846888" y="688975"/>
          <p14:tracePt t="9846" x="6708775" y="638175"/>
          <p14:tracePt t="9854" x="6596063" y="612775"/>
          <p14:tracePt t="9863" x="6446838" y="588963"/>
          <p14:tracePt t="9873" x="6270625" y="576263"/>
          <p14:tracePt t="9892" x="5895975" y="576263"/>
          <p14:tracePt t="9900" x="5708650" y="576263"/>
          <p14:tracePt t="9903" x="5519738" y="576263"/>
          <p14:tracePt t="9910" x="5345113" y="576263"/>
          <p14:tracePt t="9918" x="5181600" y="576263"/>
          <p14:tracePt t="9926" x="5032375" y="588963"/>
          <p14:tracePt t="9936" x="4881563" y="588963"/>
          <p14:tracePt t="9944" x="4781550" y="588963"/>
          <p14:tracePt t="9952" x="4656138" y="588963"/>
          <p14:tracePt t="9959" x="4543425" y="576263"/>
          <p14:tracePt t="9966" x="4418013" y="563563"/>
          <p14:tracePt t="9974" x="4330700" y="538163"/>
          <p14:tracePt t="9982" x="4256088" y="538163"/>
          <p14:tracePt t="9991" x="4156075" y="538163"/>
          <p14:tracePt t="9998" x="4056063" y="538163"/>
          <p14:tracePt t="10008" x="3930650" y="538163"/>
          <p14:tracePt t="10014" x="3830638" y="538163"/>
          <p14:tracePt t="10024" x="3730625" y="538163"/>
          <p14:tracePt t="10032" x="3630613" y="538163"/>
          <p14:tracePt t="10042" x="3530600" y="538163"/>
          <p14:tracePt t="10047" x="3429000" y="538163"/>
          <p14:tracePt t="10054" x="3328988" y="538163"/>
          <p14:tracePt t="10063" x="3228975" y="525463"/>
          <p14:tracePt t="10071" x="3141663" y="512763"/>
          <p14:tracePt t="10079" x="3054350" y="512763"/>
          <p14:tracePt t="10086" x="2979738" y="512763"/>
          <p14:tracePt t="10096" x="2867025" y="512763"/>
          <p14:tracePt t="10103" x="2741613" y="538163"/>
          <p14:tracePt t="10111" x="2616200" y="576263"/>
          <p14:tracePt t="10118" x="2516188" y="612775"/>
          <p14:tracePt t="10126" x="2403475" y="638175"/>
          <p14:tracePt t="10135" x="2339975" y="650875"/>
          <p14:tracePt t="10142" x="2265363" y="663575"/>
          <p14:tracePt t="10153" x="2178050" y="676275"/>
          <p14:tracePt t="10158" x="2127250" y="688975"/>
          <p14:tracePt t="10167" x="2103438" y="688975"/>
          <p14:tracePt t="10174" x="2065338" y="700088"/>
          <p14:tracePt t="10183" x="2027238" y="712788"/>
          <p14:tracePt t="10190" x="1978025" y="725488"/>
          <p14:tracePt t="10199" x="1952625" y="725488"/>
          <p14:tracePt t="10207" x="1927225" y="738188"/>
          <p14:tracePt t="10216" x="1890713" y="750888"/>
          <p14:tracePt t="10225" x="1852613" y="763588"/>
          <p14:tracePt t="10232" x="1839913" y="763588"/>
          <p14:tracePt t="10241" x="1827213" y="776288"/>
          <p14:tracePt t="10286" x="1814513" y="788988"/>
          <p14:tracePt t="10294" x="1814513" y="801688"/>
          <p14:tracePt t="10313" x="1814513" y="825500"/>
          <p14:tracePt t="10320" x="1801813" y="825500"/>
          <p14:tracePt t="10327" x="1801813" y="838200"/>
          <p14:tracePt t="10383" x="1801813" y="850900"/>
          <p14:tracePt t="10407" x="1801813" y="863600"/>
          <p14:tracePt t="10414" x="1801813" y="876300"/>
          <p14:tracePt t="10422" x="1801813" y="889000"/>
          <p14:tracePt t="10465" x="1801813" y="901700"/>
          <p14:tracePt t="10470" x="1801813" y="912813"/>
          <p14:tracePt t="10486" x="1814513" y="912813"/>
          <p14:tracePt t="10502" x="1852613" y="912813"/>
          <p14:tracePt t="10510" x="1890713" y="912813"/>
          <p14:tracePt t="10519" x="1914525" y="925513"/>
          <p14:tracePt t="10526" x="1939925" y="938213"/>
          <p14:tracePt t="10535" x="1978025" y="938213"/>
          <p14:tracePt t="10542" x="2014538" y="938213"/>
          <p14:tracePt t="10551" x="2039938" y="950913"/>
          <p14:tracePt t="10558" x="2052638" y="950913"/>
          <p14:tracePt t="10566" x="2078038" y="950913"/>
          <p14:tracePt t="10574" x="2090738" y="950913"/>
          <p14:tracePt t="10585" x="2116138" y="950913"/>
          <p14:tracePt t="10592" x="2127250" y="950913"/>
          <p14:tracePt t="10609" x="2152650" y="950913"/>
          <p14:tracePt t="10632" x="2165350" y="950913"/>
          <p14:tracePt t="10671" x="2178050" y="950913"/>
          <p14:tracePt t="10687" x="2190750" y="950913"/>
          <p14:tracePt t="12191" x="2203450" y="950913"/>
          <p14:tracePt t="12198" x="2239963" y="938213"/>
          <p14:tracePt t="12206" x="2303463" y="925513"/>
          <p14:tracePt t="12216" x="2390775" y="901700"/>
          <p14:tracePt t="12225" x="2478088" y="889000"/>
          <p14:tracePt t="12233" x="2528888" y="863600"/>
          <p14:tracePt t="12246" x="2565400" y="863600"/>
          <p14:tracePt t="12250" x="2603500" y="863600"/>
          <p14:tracePt t="12255" x="2628900" y="863600"/>
          <p14:tracePt t="12262" x="2654300" y="863600"/>
          <p14:tracePt t="12286" x="2667000" y="863600"/>
          <p14:tracePt t="12310" x="2690813" y="863600"/>
          <p14:tracePt t="12326" x="2703513" y="863600"/>
          <p14:tracePt t="12342" x="2716213" y="863600"/>
          <p14:tracePt t="12350" x="2728913" y="876300"/>
          <p14:tracePt t="12374" x="2741613" y="876300"/>
          <p14:tracePt t="12767" x="2754313" y="876300"/>
          <p14:tracePt t="12774" x="2767013" y="889000"/>
          <p14:tracePt t="13231" x="2767013" y="912813"/>
          <p14:tracePt t="13240" x="2778125" y="912813"/>
          <p14:tracePt t="13246" x="2778125" y="925513"/>
          <p14:tracePt t="13254" x="2790825" y="925513"/>
          <p14:tracePt t="13262" x="2803525" y="938213"/>
          <p14:tracePt t="13286" x="2816225" y="950913"/>
          <p14:tracePt t="13294" x="2828925" y="963613"/>
          <p14:tracePt t="13303" x="2841625" y="976313"/>
          <p14:tracePt t="13350" x="2854325" y="976313"/>
          <p14:tracePt t="13534" x="2867025" y="989013"/>
          <p14:tracePt t="13544" x="2879725" y="989013"/>
          <p14:tracePt t="13552" x="2890838" y="989013"/>
          <p14:tracePt t="13559" x="2903538" y="1001713"/>
          <p14:tracePt t="13567" x="2916238" y="1001713"/>
          <p14:tracePt t="13584" x="2954338" y="1001713"/>
          <p14:tracePt t="13592" x="2992438" y="1001713"/>
          <p14:tracePt t="13598" x="3041650" y="1001713"/>
          <p14:tracePt t="13607" x="3092450" y="1001713"/>
          <p14:tracePt t="13614" x="3167063" y="1001713"/>
          <p14:tracePt t="13623" x="3241675" y="1001713"/>
          <p14:tracePt t="13631" x="3341688" y="1001713"/>
          <p14:tracePt t="13640" x="3492500" y="1014413"/>
          <p14:tracePt t="13646" x="3730625" y="1025525"/>
          <p14:tracePt t="13654" x="3979863" y="1050925"/>
          <p14:tracePt t="13662" x="4281488" y="1050925"/>
          <p14:tracePt t="13670" x="4694238" y="1063625"/>
          <p14:tracePt t="13679" x="5145088" y="1063625"/>
          <p14:tracePt t="13686" x="5645150" y="1063625"/>
          <p14:tracePt t="13695" x="6134100" y="1089025"/>
          <p14:tracePt t="13703" x="6646863" y="1114425"/>
          <p14:tracePt t="13711" x="7085013" y="1114425"/>
          <p14:tracePt t="13718" x="7535863" y="1114425"/>
          <p14:tracePt t="13727" x="7910513" y="1114425"/>
          <p14:tracePt t="13735" x="8324850" y="1150938"/>
          <p14:tracePt t="13742" x="8674100" y="1176338"/>
          <p14:tracePt t="13753" x="9012238" y="1176338"/>
          <p14:tracePt t="13760" x="9301163" y="1189038"/>
          <p14:tracePt t="13768" x="9501188" y="1238250"/>
          <p14:tracePt t="13776" x="9701213" y="1301750"/>
          <p14:tracePt t="13783" x="9875838" y="1327150"/>
          <p14:tracePt t="13792" x="10039350" y="1350963"/>
          <p14:tracePt t="13798" x="10188575" y="1389063"/>
          <p14:tracePt t="13808" x="10364788" y="1427163"/>
          <p14:tracePt t="13814" x="10502900" y="1450975"/>
          <p14:tracePt t="13822" x="10602913" y="1476375"/>
          <p14:tracePt t="13830" x="10715625" y="1489075"/>
          <p14:tracePt t="13840" x="10828338" y="1514475"/>
          <p14:tracePt t="13846" x="10902950" y="1539875"/>
          <p14:tracePt t="13855" x="10939463" y="1576388"/>
          <p14:tracePt t="13862" x="10964863" y="1601788"/>
          <p14:tracePt t="13871" x="11015663" y="1627188"/>
          <p14:tracePt t="13878" x="11052175" y="1652588"/>
          <p14:tracePt t="13886" x="11115675" y="1676400"/>
          <p14:tracePt t="13907" x="11277600" y="1752600"/>
          <p14:tracePt t="13910" x="11353800" y="1801813"/>
          <p14:tracePt t="13919" x="11428413" y="1839913"/>
          <p14:tracePt t="13926" x="11490325" y="1876425"/>
          <p14:tracePt t="13935" x="11579225" y="1939925"/>
          <p14:tracePt t="13942" x="11641138" y="1965325"/>
          <p14:tracePt t="13950" x="11703050" y="2014538"/>
          <p14:tracePt t="13958" x="11753850" y="2052638"/>
          <p14:tracePt t="13967" x="11804650" y="2089150"/>
          <p14:tracePt t="13974" x="11841163" y="2127250"/>
          <p14:tracePt t="13983" x="11891963" y="2178050"/>
          <p14:tracePt t="13991" x="11966575" y="2227263"/>
          <p14:tracePt t="13998" x="12004675" y="2265363"/>
          <p14:tracePt t="14007" x="12053888" y="2327275"/>
          <p14:tracePt t="14014" x="12117388" y="2378075"/>
        </p14:tracePtLst>
      </p14:laserTraceLst>
    </p:ext>
  </p:extLs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tile tx="0" ty="0" sx="20000" sy="20000" flip="none" algn="tl"/>
        </a:blip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632D9371-DF34-4152-AC11-FE30EDC56D79}"/>
              </a:ext>
            </a:extLst>
          </p:cNvPr>
          <p:cNvSpPr>
            <a:spLocks noGrp="1" noChangeArrowheads="1"/>
          </p:cNvSpPr>
          <p:nvPr>
            <p:ph type="ctrTitle"/>
          </p:nvPr>
        </p:nvSpPr>
        <p:spPr>
          <a:xfrm>
            <a:off x="1919536" y="2852937"/>
            <a:ext cx="8001000" cy="1008112"/>
          </a:xfrm>
          <a:solidFill>
            <a:schemeClr val="accent1"/>
          </a:solidFill>
          <a:ln>
            <a:prstDash val="sysDot"/>
          </a:ln>
          <a:effectLst/>
        </p:spPr>
        <p:txBody>
          <a:bodyPr>
            <a:normAutofit/>
          </a:bodyPr>
          <a:lstStyle/>
          <a:p>
            <a:pPr>
              <a:defRPr/>
            </a:pPr>
            <a:r>
              <a:rPr lang="es-ES" sz="3200" b="1" dirty="0">
                <a:solidFill>
                  <a:schemeClr val="bg1"/>
                </a:solidFill>
                <a:latin typeface="Century Gothic" panose="020B0502020202020204" pitchFamily="34" charset="0"/>
              </a:rPr>
              <a:t>ACTUALIZACIÓN DE MATRICES DE PROSPECTIVA MUNICIPAL</a:t>
            </a:r>
            <a:endParaRPr lang="es-ES" sz="2400" dirty="0">
              <a:solidFill>
                <a:schemeClr val="bg1"/>
              </a:solidFill>
              <a:latin typeface="Arial" panose="020B0604020202020204" pitchFamily="34" charset="0"/>
              <a:cs typeface="Arial" panose="020B0604020202020204" pitchFamily="34" charset="0"/>
            </a:endParaRPr>
          </a:p>
        </p:txBody>
      </p:sp>
      <p:sp>
        <p:nvSpPr>
          <p:cNvPr id="2" name="Rectángulo 1">
            <a:extLst>
              <a:ext uri="{FF2B5EF4-FFF2-40B4-BE49-F238E27FC236}">
                <a16:creationId xmlns:a16="http://schemas.microsoft.com/office/drawing/2014/main" id="{52144C88-1745-479A-9F21-E7222E316BB0}"/>
              </a:ext>
            </a:extLst>
          </p:cNvPr>
          <p:cNvSpPr/>
          <p:nvPr/>
        </p:nvSpPr>
        <p:spPr>
          <a:xfrm>
            <a:off x="0" y="0"/>
            <a:ext cx="191344"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901690275"/>
      </p:ext>
    </p:extLst>
  </p:cSld>
  <p:clrMapOvr>
    <a:masterClrMapping/>
  </p:clrMapOvr>
  <p:transition advTm="5937"/>
  <p:extLst>
    <p:ext uri="{3A86A75C-4F4B-4683-9AE1-C65F6400EC91}">
      <p14:laserTraceLst xmlns:p14="http://schemas.microsoft.com/office/powerpoint/2010/main">
        <p14:tracePtLst>
          <p14:tracePt t="475" x="12017375" y="2716213"/>
          <p14:tracePt t="486" x="11917363" y="2678113"/>
          <p14:tracePt t="491" x="11815763" y="2652713"/>
          <p14:tracePt t="500" x="11715750" y="2640013"/>
          <p14:tracePt t="507" x="11603038" y="2616200"/>
          <p14:tracePt t="515" x="11541125" y="2603500"/>
          <p14:tracePt t="523" x="11453813" y="2590800"/>
          <p14:tracePt t="531" x="11353800" y="2590800"/>
          <p14:tracePt t="539" x="11266488" y="2590800"/>
          <p14:tracePt t="548" x="11215688" y="2590800"/>
          <p14:tracePt t="556" x="11153775" y="2603500"/>
          <p14:tracePt t="565" x="11102975" y="2627313"/>
          <p14:tracePt t="573" x="11077575" y="2640013"/>
          <p14:tracePt t="580" x="11041063" y="2652713"/>
          <p14:tracePt t="588" x="11002963" y="2665413"/>
          <p14:tracePt t="595" x="10964863" y="2678113"/>
          <p14:tracePt t="605" x="10939463" y="2678113"/>
          <p14:tracePt t="611" x="10890250" y="2690813"/>
          <p14:tracePt t="620" x="10839450" y="2716213"/>
          <p14:tracePt t="628" x="10777538" y="2728913"/>
          <p14:tracePt t="638" x="10702925" y="2765425"/>
          <p14:tracePt t="644" x="10602913" y="2803525"/>
          <p14:tracePt t="654" x="10490200" y="2840038"/>
          <p14:tracePt t="663" x="10401300" y="2878138"/>
          <p14:tracePt t="668" x="10326688" y="2916238"/>
          <p14:tracePt t="676" x="10277475" y="2941638"/>
          <p14:tracePt t="683" x="10252075" y="2941638"/>
          <p14:tracePt t="691" x="10226675" y="2941638"/>
          <p14:tracePt t="699" x="10201275" y="2941638"/>
          <p14:tracePt t="707" x="10188575" y="2941638"/>
          <p14:tracePt t="717" x="10177463" y="2941638"/>
          <p14:tracePt t="723" x="10152063" y="2941638"/>
          <p14:tracePt t="734" x="10126663" y="2941638"/>
          <p14:tracePt t="739" x="10088563" y="2941638"/>
          <p14:tracePt t="748" x="10064750" y="2941638"/>
          <p14:tracePt t="755" x="10039350" y="2941638"/>
          <p14:tracePt t="765" x="10013950" y="2941638"/>
          <p14:tracePt t="907" x="10026650" y="2941638"/>
          <p14:tracePt t="923" x="10052050" y="2941638"/>
          <p14:tracePt t="931" x="10075863" y="2941638"/>
          <p14:tracePt t="939" x="10113963" y="2941638"/>
          <p14:tracePt t="948" x="10152063" y="2941638"/>
          <p14:tracePt t="957" x="10164763" y="2941638"/>
          <p14:tracePt t="965" x="10177463" y="2941638"/>
          <p14:tracePt t="972" x="10188575" y="2941638"/>
          <p14:tracePt t="981" x="10201275" y="2952750"/>
          <p14:tracePt t="990" x="10213975" y="2952750"/>
          <p14:tracePt t="1004" x="10226675" y="2952750"/>
          <p14:tracePt t="1020" x="10252075" y="2965450"/>
          <p14:tracePt t="1574" x="10277475" y="2965450"/>
          <p14:tracePt t="1587" x="10288588" y="2965450"/>
          <p14:tracePt t="1597" x="10301288" y="2965450"/>
          <p14:tracePt t="1608" x="10326688" y="2965450"/>
          <p14:tracePt t="1613" x="10339388" y="2965450"/>
          <p14:tracePt t="1625" x="10352088" y="2965450"/>
          <p14:tracePt t="1629" x="10377488" y="2978150"/>
          <p14:tracePt t="1645" x="10390188" y="2978150"/>
          <p14:tracePt t="1653" x="10414000" y="2990850"/>
          <p14:tracePt t="1668" x="10439400" y="2990850"/>
          <p14:tracePt t="1684" x="10452100" y="2990850"/>
          <p14:tracePt t="1691" x="10464800" y="2990850"/>
          <p14:tracePt t="1700" x="10464800" y="3003550"/>
          <p14:tracePt t="1707" x="10490200" y="3003550"/>
          <p14:tracePt t="1731" x="10502900" y="3016250"/>
          <p14:tracePt t="1755" x="10514013" y="3016250"/>
          <p14:tracePt t="1771" x="10526713" y="3016250"/>
          <p14:tracePt t="1819" x="10526713" y="3028950"/>
          <p14:tracePt t="1835" x="10539413" y="3028950"/>
          <p14:tracePt t="1852" x="10552113" y="3028950"/>
          <p14:tracePt t="2061" x="10552113" y="3041650"/>
          <p14:tracePt t="2069" x="10552113" y="3054350"/>
          <p14:tracePt t="2084" x="10539413" y="3054350"/>
          <p14:tracePt t="2093" x="10526713" y="3054350"/>
          <p14:tracePt t="2101" x="10502900" y="3054350"/>
          <p14:tracePt t="2110" x="10464800" y="3054350"/>
          <p14:tracePt t="2115" x="10426700" y="3054350"/>
          <p14:tracePt t="2123" x="10377488" y="3054350"/>
          <p14:tracePt t="2131" x="10339388" y="3041650"/>
          <p14:tracePt t="2139" x="10313988" y="3028950"/>
          <p14:tracePt t="2149" x="10288588" y="3028950"/>
          <p14:tracePt t="2157" x="10264775" y="3016250"/>
          <p14:tracePt t="2177" x="10188575" y="3003550"/>
          <p14:tracePt t="2180" x="10152063" y="3003550"/>
          <p14:tracePt t="2189" x="10126663" y="3003550"/>
          <p14:tracePt t="2195" x="10101263" y="3003550"/>
          <p14:tracePt t="2203" x="10075863" y="3003550"/>
          <p14:tracePt t="2213" x="10052050" y="3003550"/>
          <p14:tracePt t="2223" x="10039350" y="3003550"/>
          <p14:tracePt t="2228" x="10013950" y="3003550"/>
          <p14:tracePt t="2244" x="9988550" y="2990850"/>
          <p14:tracePt t="2267" x="9963150" y="2990850"/>
          <p14:tracePt t="2276" x="9952038" y="2978150"/>
          <p14:tracePt t="2292" x="9939338" y="2978150"/>
          <p14:tracePt t="2299" x="9926638" y="2978150"/>
          <p14:tracePt t="2308" x="9913938" y="2978150"/>
          <p14:tracePt t="2315" x="9901238" y="2965450"/>
          <p14:tracePt t="2332" x="9888538" y="2965450"/>
          <p14:tracePt t="2339" x="9875838" y="2965450"/>
          <p14:tracePt t="2374" x="9863138" y="2965450"/>
          <p14:tracePt t="2444" x="9852025" y="2965450"/>
          <p14:tracePt t="4932" x="9826625" y="2965450"/>
          <p14:tracePt t="4939" x="9826625" y="2952750"/>
          <p14:tracePt t="4947" x="9852025" y="2952750"/>
          <p14:tracePt t="4955" x="9913938" y="2952750"/>
          <p14:tracePt t="4964" x="10001250" y="2965450"/>
          <p14:tracePt t="4971" x="10064750" y="2978150"/>
          <p14:tracePt t="4980" x="10177463" y="2990850"/>
          <p14:tracePt t="4987" x="10226675" y="3003550"/>
          <p14:tracePt t="4996" x="10264775" y="3041650"/>
          <p14:tracePt t="5004" x="10326688" y="3054350"/>
          <p14:tracePt t="5011" x="10352088" y="3078163"/>
          <p14:tracePt t="5020" x="10390188" y="3090863"/>
          <p14:tracePt t="5028" x="10452100" y="3128963"/>
          <p14:tracePt t="5036" x="10514013" y="3154363"/>
          <p14:tracePt t="5044" x="10590213" y="3165475"/>
          <p14:tracePt t="5051" x="10690225" y="3190875"/>
          <p14:tracePt t="5059" x="10777538" y="3216275"/>
          <p14:tracePt t="5068" x="10864850" y="3241675"/>
          <p14:tracePt t="5076" x="10928350" y="3278188"/>
          <p14:tracePt t="5085" x="11002963" y="3316288"/>
          <p14:tracePt t="5092" x="11115675" y="3354388"/>
          <p14:tracePt t="5100" x="11228388" y="3378200"/>
          <p14:tracePt t="5108" x="11353800" y="3403600"/>
          <p14:tracePt t="5122" x="11428413" y="3429000"/>
          <p14:tracePt t="5123" x="11490325" y="3454400"/>
          <p14:tracePt t="5131" x="11603038" y="3479800"/>
          <p14:tracePt t="5139" x="11691938" y="3516313"/>
          <p14:tracePt t="5147" x="11779250" y="3541713"/>
          <p14:tracePt t="5155" x="11879263" y="3567113"/>
          <p14:tracePt t="5164" x="11928475" y="3579813"/>
          <p14:tracePt t="5171" x="12004675" y="3603625"/>
          <p14:tracePt t="5179" x="12079288" y="3616325"/>
          <p14:tracePt t="5189" x="12166600" y="3641725"/>
        </p14:tracePtLst>
      </p14:laserTrace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CB215CE5-0EC8-43C1-B01B-0309E269223C}"/>
              </a:ext>
            </a:extLst>
          </p:cNvPr>
          <p:cNvPicPr>
            <a:picLocks noChangeAspect="1"/>
          </p:cNvPicPr>
          <p:nvPr/>
        </p:nvPicPr>
        <p:blipFill>
          <a:blip r:embed="rId2"/>
          <a:stretch>
            <a:fillRect/>
          </a:stretch>
        </p:blipFill>
        <p:spPr>
          <a:xfrm>
            <a:off x="1198339" y="4568570"/>
            <a:ext cx="4285773" cy="1644907"/>
          </a:xfrm>
          <a:prstGeom prst="rect">
            <a:avLst/>
          </a:prstGeom>
          <a:ln>
            <a:solidFill>
              <a:schemeClr val="tx1"/>
            </a:solidFill>
          </a:ln>
        </p:spPr>
      </p:pic>
      <p:sp>
        <p:nvSpPr>
          <p:cNvPr id="3" name="CuadroTexto 2">
            <a:extLst>
              <a:ext uri="{FF2B5EF4-FFF2-40B4-BE49-F238E27FC236}">
                <a16:creationId xmlns:a16="http://schemas.microsoft.com/office/drawing/2014/main" id="{ABDC7085-709E-48B1-B6A2-172E7B831549}"/>
              </a:ext>
            </a:extLst>
          </p:cNvPr>
          <p:cNvSpPr txBox="1"/>
          <p:nvPr/>
        </p:nvSpPr>
        <p:spPr>
          <a:xfrm flipH="1">
            <a:off x="6528048" y="3587300"/>
            <a:ext cx="3870309" cy="646331"/>
          </a:xfrm>
          <a:prstGeom prst="rect">
            <a:avLst/>
          </a:prstGeom>
          <a:noFill/>
        </p:spPr>
        <p:txBody>
          <a:bodyPr wrap="square" rtlCol="0">
            <a:spAutoFit/>
          </a:bodyPr>
          <a:lstStyle/>
          <a:p>
            <a:pPr marL="742950" lvl="1" indent="-285750">
              <a:buClr>
                <a:srgbClr val="000000"/>
              </a:buClr>
              <a:buSzPts val="1400"/>
            </a:pPr>
            <a:r>
              <a:rPr lang="es-DO" b="1" dirty="0">
                <a:solidFill>
                  <a:schemeClr val="dk1"/>
                </a:solidFill>
                <a:latin typeface="Century Gothic"/>
                <a:ea typeface="Century Gothic"/>
                <a:cs typeface="Century Gothic"/>
                <a:sym typeface="Century Gothic"/>
              </a:rPr>
              <a:t>5. Demandas para el Plan de Inversión Municipal</a:t>
            </a:r>
          </a:p>
        </p:txBody>
      </p:sp>
      <p:sp>
        <p:nvSpPr>
          <p:cNvPr id="4" name="CuadroTexto 3">
            <a:extLst>
              <a:ext uri="{FF2B5EF4-FFF2-40B4-BE49-F238E27FC236}">
                <a16:creationId xmlns:a16="http://schemas.microsoft.com/office/drawing/2014/main" id="{E07DB0C3-14E1-4A66-9D23-CF58D71CE34B}"/>
              </a:ext>
            </a:extLst>
          </p:cNvPr>
          <p:cNvSpPr txBox="1"/>
          <p:nvPr/>
        </p:nvSpPr>
        <p:spPr>
          <a:xfrm flipH="1">
            <a:off x="6430804" y="851463"/>
            <a:ext cx="4562857" cy="646331"/>
          </a:xfrm>
          <a:prstGeom prst="rect">
            <a:avLst/>
          </a:prstGeom>
          <a:noFill/>
        </p:spPr>
        <p:txBody>
          <a:bodyPr wrap="square" rtlCol="0">
            <a:spAutoFit/>
          </a:bodyPr>
          <a:lstStyle/>
          <a:p>
            <a:pPr marL="742950" lvl="1" indent="-285750">
              <a:buClr>
                <a:srgbClr val="000000"/>
              </a:buClr>
              <a:buSzPts val="1400"/>
            </a:pPr>
            <a:r>
              <a:rPr lang="es-DO" b="1" dirty="0">
                <a:solidFill>
                  <a:schemeClr val="dk1"/>
                </a:solidFill>
                <a:latin typeface="Century Gothic"/>
                <a:ea typeface="Century Gothic"/>
                <a:cs typeface="Century Gothic"/>
                <a:sym typeface="Century Gothic"/>
              </a:rPr>
              <a:t>2. Matriz de priorización demanda  Municipal y coordinadas </a:t>
            </a:r>
          </a:p>
        </p:txBody>
      </p:sp>
      <p:sp>
        <p:nvSpPr>
          <p:cNvPr id="5" name="CuadroTexto 4">
            <a:extLst>
              <a:ext uri="{FF2B5EF4-FFF2-40B4-BE49-F238E27FC236}">
                <a16:creationId xmlns:a16="http://schemas.microsoft.com/office/drawing/2014/main" id="{8E8D3C0E-EEF8-4ABA-AC8D-01A78627BE46}"/>
              </a:ext>
            </a:extLst>
          </p:cNvPr>
          <p:cNvSpPr txBox="1"/>
          <p:nvPr/>
        </p:nvSpPr>
        <p:spPr>
          <a:xfrm flipH="1">
            <a:off x="789015" y="3573016"/>
            <a:ext cx="4044068" cy="646331"/>
          </a:xfrm>
          <a:prstGeom prst="rect">
            <a:avLst/>
          </a:prstGeom>
          <a:noFill/>
        </p:spPr>
        <p:txBody>
          <a:bodyPr wrap="square" rtlCol="0">
            <a:spAutoFit/>
          </a:bodyPr>
          <a:lstStyle>
            <a:defPPr marR="0" lvl="0" algn="l" rtl="0">
              <a:lnSpc>
                <a:spcPct val="100000"/>
              </a:lnSpc>
              <a:spcBef>
                <a:spcPts val="0"/>
              </a:spcBef>
              <a:spcAft>
                <a:spcPts val="0"/>
              </a:spcAft>
            </a:defPPr>
            <a:lvl2pPr marL="742950" indent="-285750">
              <a:buSzPts val="1400"/>
              <a:buNone/>
              <a:defRPr>
                <a:solidFill>
                  <a:schemeClr val="dk1"/>
                </a:solidFill>
                <a:latin typeface="Century Gothic"/>
                <a:ea typeface="Century Gothic"/>
                <a:cs typeface="Century Gothic"/>
              </a:defRPr>
            </a:lvl2pPr>
          </a:lstStyle>
          <a:p>
            <a:pPr lvl="1"/>
            <a:r>
              <a:rPr lang="es-DO" b="1" dirty="0">
                <a:sym typeface="Century Gothic"/>
              </a:rPr>
              <a:t>3. Priorización de demandas municipal y  Coordinadas</a:t>
            </a:r>
          </a:p>
        </p:txBody>
      </p:sp>
      <p:sp>
        <p:nvSpPr>
          <p:cNvPr id="6" name="CuadroTexto 5">
            <a:extLst>
              <a:ext uri="{FF2B5EF4-FFF2-40B4-BE49-F238E27FC236}">
                <a16:creationId xmlns:a16="http://schemas.microsoft.com/office/drawing/2014/main" id="{7EEE171C-E369-4B4D-B2EA-C69572C6926B}"/>
              </a:ext>
            </a:extLst>
          </p:cNvPr>
          <p:cNvSpPr txBox="1"/>
          <p:nvPr/>
        </p:nvSpPr>
        <p:spPr>
          <a:xfrm flipH="1">
            <a:off x="719757" y="932554"/>
            <a:ext cx="5341614" cy="646331"/>
          </a:xfrm>
          <a:prstGeom prst="rect">
            <a:avLst/>
          </a:prstGeom>
          <a:noFill/>
        </p:spPr>
        <p:txBody>
          <a:bodyPr wrap="square" rtlCol="0">
            <a:spAutoFit/>
          </a:bodyPr>
          <a:lstStyle/>
          <a:p>
            <a:pPr marL="742950" lvl="1" indent="-285750">
              <a:buClr>
                <a:srgbClr val="000000"/>
              </a:buClr>
              <a:buSzPts val="1400"/>
            </a:pPr>
            <a:r>
              <a:rPr lang="es-DO" b="1" dirty="0">
                <a:solidFill>
                  <a:schemeClr val="dk1"/>
                </a:solidFill>
                <a:latin typeface="Century Gothic"/>
                <a:ea typeface="Century Gothic"/>
                <a:cs typeface="Century Gothic"/>
                <a:sym typeface="Century Gothic"/>
              </a:rPr>
              <a:t>1. Matriz de Clasificación por competencia</a:t>
            </a:r>
          </a:p>
        </p:txBody>
      </p:sp>
      <p:pic>
        <p:nvPicPr>
          <p:cNvPr id="11" name="Imagen 10">
            <a:extLst>
              <a:ext uri="{FF2B5EF4-FFF2-40B4-BE49-F238E27FC236}">
                <a16:creationId xmlns:a16="http://schemas.microsoft.com/office/drawing/2014/main" id="{98D7E8A7-8850-4932-97FE-542DF969D073}"/>
              </a:ext>
            </a:extLst>
          </p:cNvPr>
          <p:cNvPicPr>
            <a:picLocks noChangeAspect="1"/>
          </p:cNvPicPr>
          <p:nvPr/>
        </p:nvPicPr>
        <p:blipFill>
          <a:blip r:embed="rId3"/>
          <a:stretch>
            <a:fillRect/>
          </a:stretch>
        </p:blipFill>
        <p:spPr>
          <a:xfrm>
            <a:off x="6762920" y="1628800"/>
            <a:ext cx="5062659" cy="1336042"/>
          </a:xfrm>
          <a:prstGeom prst="rect">
            <a:avLst/>
          </a:prstGeom>
          <a:ln>
            <a:solidFill>
              <a:schemeClr val="tx1"/>
            </a:solidFill>
          </a:ln>
        </p:spPr>
      </p:pic>
      <p:sp>
        <p:nvSpPr>
          <p:cNvPr id="22" name="Título 1">
            <a:extLst>
              <a:ext uri="{FF2B5EF4-FFF2-40B4-BE49-F238E27FC236}">
                <a16:creationId xmlns:a16="http://schemas.microsoft.com/office/drawing/2014/main" id="{9A20C317-B886-4744-903C-92D0251A3B51}"/>
              </a:ext>
            </a:extLst>
          </p:cNvPr>
          <p:cNvSpPr txBox="1">
            <a:spLocks/>
          </p:cNvSpPr>
          <p:nvPr/>
        </p:nvSpPr>
        <p:spPr>
          <a:xfrm>
            <a:off x="1877154" y="37322"/>
            <a:ext cx="8455846" cy="648241"/>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18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r>
              <a:rPr lang="es-CL" sz="2400" b="1" dirty="0">
                <a:solidFill>
                  <a:schemeClr val="accent5">
                    <a:lumMod val="50000"/>
                  </a:schemeClr>
                </a:solidFill>
                <a:latin typeface="Century Gothic" panose="020B0502020202020204" pitchFamily="34" charset="0"/>
              </a:rPr>
              <a:t>OMPP Actualiza matrices de la prospectiva municipal</a:t>
            </a:r>
            <a:endParaRPr lang="en-US" sz="1700" dirty="0">
              <a:solidFill>
                <a:schemeClr val="accent5">
                  <a:lumMod val="50000"/>
                </a:schemeClr>
              </a:solidFill>
              <a:latin typeface="Century Gothic" panose="020B0502020202020204" pitchFamily="34" charset="0"/>
            </a:endParaRPr>
          </a:p>
        </p:txBody>
      </p:sp>
      <p:pic>
        <p:nvPicPr>
          <p:cNvPr id="19" name="Imagen 18">
            <a:extLst>
              <a:ext uri="{FF2B5EF4-FFF2-40B4-BE49-F238E27FC236}">
                <a16:creationId xmlns:a16="http://schemas.microsoft.com/office/drawing/2014/main" id="{3FC07E89-A0F9-4BB1-AEFA-53938CBD19D9}"/>
              </a:ext>
            </a:extLst>
          </p:cNvPr>
          <p:cNvPicPr>
            <a:picLocks noChangeAspect="1"/>
          </p:cNvPicPr>
          <p:nvPr/>
        </p:nvPicPr>
        <p:blipFill>
          <a:blip r:embed="rId4"/>
          <a:stretch>
            <a:fillRect/>
          </a:stretch>
        </p:blipFill>
        <p:spPr>
          <a:xfrm>
            <a:off x="1188414" y="1663695"/>
            <a:ext cx="4899062" cy="1355013"/>
          </a:xfrm>
          <a:prstGeom prst="rect">
            <a:avLst/>
          </a:prstGeom>
          <a:ln>
            <a:solidFill>
              <a:schemeClr val="tx1"/>
            </a:solidFill>
          </a:ln>
        </p:spPr>
      </p:pic>
      <p:pic>
        <p:nvPicPr>
          <p:cNvPr id="20" name="Imagen 19">
            <a:extLst>
              <a:ext uri="{FF2B5EF4-FFF2-40B4-BE49-F238E27FC236}">
                <a16:creationId xmlns:a16="http://schemas.microsoft.com/office/drawing/2014/main" id="{26F77CBC-0E23-4DE2-85EE-207118D818BB}"/>
              </a:ext>
            </a:extLst>
          </p:cNvPr>
          <p:cNvPicPr>
            <a:picLocks noChangeAspect="1"/>
          </p:cNvPicPr>
          <p:nvPr/>
        </p:nvPicPr>
        <p:blipFill>
          <a:blip r:embed="rId5"/>
          <a:stretch>
            <a:fillRect/>
          </a:stretch>
        </p:blipFill>
        <p:spPr>
          <a:xfrm>
            <a:off x="6960095" y="4568571"/>
            <a:ext cx="3842843" cy="1754566"/>
          </a:xfrm>
          <a:prstGeom prst="rect">
            <a:avLst/>
          </a:prstGeom>
        </p:spPr>
      </p:pic>
      <p:sp>
        <p:nvSpPr>
          <p:cNvPr id="12" name="Rectángulo 11">
            <a:extLst>
              <a:ext uri="{FF2B5EF4-FFF2-40B4-BE49-F238E27FC236}">
                <a16:creationId xmlns:a16="http://schemas.microsoft.com/office/drawing/2014/main" id="{03CD85E3-0A53-4B7C-BE06-1862A174E0CA}"/>
              </a:ext>
            </a:extLst>
          </p:cNvPr>
          <p:cNvSpPr/>
          <p:nvPr/>
        </p:nvSpPr>
        <p:spPr>
          <a:xfrm>
            <a:off x="0" y="0"/>
            <a:ext cx="191344"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7518101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adroTexto 6">
            <a:extLst>
              <a:ext uri="{FF2B5EF4-FFF2-40B4-BE49-F238E27FC236}">
                <a16:creationId xmlns:a16="http://schemas.microsoft.com/office/drawing/2014/main" id="{03A5019F-BCEF-4778-B2D6-A340C6F8298F}"/>
              </a:ext>
            </a:extLst>
          </p:cNvPr>
          <p:cNvSpPr txBox="1"/>
          <p:nvPr/>
        </p:nvSpPr>
        <p:spPr>
          <a:xfrm>
            <a:off x="4799856" y="956212"/>
            <a:ext cx="6711647" cy="3293209"/>
          </a:xfrm>
          <a:prstGeom prst="rect">
            <a:avLst/>
          </a:prstGeom>
          <a:noFill/>
        </p:spPr>
        <p:txBody>
          <a:bodyPr wrap="square">
            <a:spAutoFit/>
          </a:bodyPr>
          <a:lstStyle/>
          <a:p>
            <a:pPr marL="342900" indent="-342900" algn="just">
              <a:buFont typeface="+mj-lt"/>
              <a:buAutoNum type="arabicPeriod"/>
            </a:pPr>
            <a:r>
              <a:rPr lang="es-DO" sz="1600" dirty="0">
                <a:latin typeface="Century Gothic" panose="020B0502020202020204" pitchFamily="34" charset="0"/>
                <a:ea typeface="Yu Mincho" panose="02020400000000000000" pitchFamily="18" charset="-128"/>
                <a:cs typeface="Arial" panose="020B0604020202020204" pitchFamily="34" charset="0"/>
              </a:rPr>
              <a:t>Las nuevas demandas identificadas en la matriz de demandas territoriales, se toman y se insertan dentro de la matriz de clasificación por competencia.</a:t>
            </a:r>
          </a:p>
          <a:p>
            <a:pPr marL="342900" indent="-342900" algn="just">
              <a:buFont typeface="+mj-lt"/>
              <a:buAutoNum type="arabicPeriod"/>
            </a:pPr>
            <a:r>
              <a:rPr lang="es-DO" sz="1600" dirty="0">
                <a:latin typeface="Century Gothic" panose="020B0502020202020204" pitchFamily="34" charset="0"/>
                <a:ea typeface="Yu Mincho" panose="02020400000000000000" pitchFamily="18" charset="-128"/>
                <a:cs typeface="Arial" panose="020B0604020202020204" pitchFamily="34" charset="0"/>
              </a:rPr>
              <a:t>Se clasifican tomando en consideración aquellas entidades del nivel local, como son el ayuntamiento y las instituciones tanto públicas como privadas presentes en el territorio y/o que aun estando fuera de este pudieran apoyar su desarrollo de forma directa.</a:t>
            </a:r>
          </a:p>
          <a:p>
            <a:pPr marL="342900" indent="-342900" algn="just">
              <a:buFont typeface="+mj-lt"/>
              <a:buAutoNum type="arabicPeriod"/>
            </a:pPr>
            <a:r>
              <a:rPr lang="es-DO" sz="1600" dirty="0">
                <a:latin typeface="Century Gothic" panose="020B0502020202020204" pitchFamily="34" charset="0"/>
                <a:ea typeface="Yu Mincho" panose="02020400000000000000" pitchFamily="18" charset="-128"/>
                <a:cs typeface="Arial" panose="020B0604020202020204" pitchFamily="34" charset="0"/>
              </a:rPr>
              <a:t>También se clasifican por entidades gubernamentales del nivel central quienes por su naturaleza y acceso al presupuesto nacional tienen competencia de proveer la solución a las problemáticas territoriales e impulsar el desarrollo de éstas.</a:t>
            </a:r>
            <a:endParaRPr lang="es-DO" sz="2400" dirty="0">
              <a:latin typeface="Century Gothic" panose="020B0502020202020204" pitchFamily="34" charset="0"/>
              <a:cs typeface="Arial" panose="020B0604020202020204" pitchFamily="34" charset="0"/>
            </a:endParaRPr>
          </a:p>
        </p:txBody>
      </p:sp>
      <p:sp>
        <p:nvSpPr>
          <p:cNvPr id="5" name="CuadroTexto 4">
            <a:extLst>
              <a:ext uri="{FF2B5EF4-FFF2-40B4-BE49-F238E27FC236}">
                <a16:creationId xmlns:a16="http://schemas.microsoft.com/office/drawing/2014/main" id="{78104291-4850-4CCE-BEF0-2AC7EB9B1DE8}"/>
              </a:ext>
            </a:extLst>
          </p:cNvPr>
          <p:cNvSpPr txBox="1"/>
          <p:nvPr/>
        </p:nvSpPr>
        <p:spPr>
          <a:xfrm>
            <a:off x="4147930" y="5757526"/>
            <a:ext cx="1948070"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CL" sz="1200" dirty="0">
                <a:latin typeface="Century Gothic" panose="020B0502020202020204" pitchFamily="34" charset="0"/>
              </a:rPr>
              <a:t>Demandas locales </a:t>
            </a:r>
            <a:endParaRPr lang="es-DO" sz="1200" dirty="0">
              <a:latin typeface="Century Gothic" panose="020B0502020202020204" pitchFamily="34" charset="0"/>
            </a:endParaRPr>
          </a:p>
        </p:txBody>
      </p:sp>
      <p:sp>
        <p:nvSpPr>
          <p:cNvPr id="10" name="CuadroTexto 9">
            <a:extLst>
              <a:ext uri="{FF2B5EF4-FFF2-40B4-BE49-F238E27FC236}">
                <a16:creationId xmlns:a16="http://schemas.microsoft.com/office/drawing/2014/main" id="{7B328320-0D0C-49F8-A2BD-3DE03A25AEAD}"/>
              </a:ext>
            </a:extLst>
          </p:cNvPr>
          <p:cNvSpPr txBox="1"/>
          <p:nvPr/>
        </p:nvSpPr>
        <p:spPr>
          <a:xfrm>
            <a:off x="8268762" y="5757526"/>
            <a:ext cx="2202114" cy="27699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CL" sz="1200" dirty="0">
                <a:latin typeface="Century Gothic" panose="020B0502020202020204" pitchFamily="34" charset="0"/>
              </a:rPr>
              <a:t>Demandas coordinadas</a:t>
            </a:r>
            <a:endParaRPr lang="es-DO" sz="1200" dirty="0">
              <a:latin typeface="Century Gothic" panose="020B0502020202020204" pitchFamily="34" charset="0"/>
            </a:endParaRPr>
          </a:p>
        </p:txBody>
      </p:sp>
      <p:sp>
        <p:nvSpPr>
          <p:cNvPr id="11" name="CuadroTexto 10">
            <a:extLst>
              <a:ext uri="{FF2B5EF4-FFF2-40B4-BE49-F238E27FC236}">
                <a16:creationId xmlns:a16="http://schemas.microsoft.com/office/drawing/2014/main" id="{C5C2554D-6AC0-411D-A8D3-178D8C5ACFE9}"/>
              </a:ext>
            </a:extLst>
          </p:cNvPr>
          <p:cNvSpPr txBox="1"/>
          <p:nvPr/>
        </p:nvSpPr>
        <p:spPr>
          <a:xfrm>
            <a:off x="575062" y="132097"/>
            <a:ext cx="7115453" cy="646331"/>
          </a:xfrm>
          <a:prstGeom prst="rect">
            <a:avLst/>
          </a:prstGeom>
          <a:noFill/>
        </p:spPr>
        <p:txBody>
          <a:bodyPr wrap="square">
            <a:spAutoFit/>
          </a:bodyPr>
          <a:lstStyle/>
          <a:p>
            <a:pPr algn="ctr"/>
            <a:r>
              <a:rPr lang="es-ES" b="1" dirty="0">
                <a:latin typeface="Century Gothic" panose="020B0502020202020204" pitchFamily="34" charset="0"/>
              </a:rPr>
              <a:t>PMD05-F02  MATRIZ DE CLASIFICACIÓN DE DEMANDAS SEGÚN SU COMPETENCIA POR EJE</a:t>
            </a:r>
          </a:p>
        </p:txBody>
      </p:sp>
      <p:pic>
        <p:nvPicPr>
          <p:cNvPr id="6" name="Imagen 5">
            <a:extLst>
              <a:ext uri="{FF2B5EF4-FFF2-40B4-BE49-F238E27FC236}">
                <a16:creationId xmlns:a16="http://schemas.microsoft.com/office/drawing/2014/main" id="{BBDF6DCF-DCC5-4B17-A375-21920B8668AF}"/>
              </a:ext>
            </a:extLst>
          </p:cNvPr>
          <p:cNvPicPr>
            <a:picLocks noChangeAspect="1"/>
          </p:cNvPicPr>
          <p:nvPr/>
        </p:nvPicPr>
        <p:blipFill>
          <a:blip r:embed="rId2"/>
          <a:stretch>
            <a:fillRect/>
          </a:stretch>
        </p:blipFill>
        <p:spPr>
          <a:xfrm>
            <a:off x="1721124" y="4586473"/>
            <a:ext cx="8749752" cy="1171053"/>
          </a:xfrm>
          <a:prstGeom prst="rect">
            <a:avLst/>
          </a:prstGeom>
          <a:ln>
            <a:solidFill>
              <a:schemeClr val="tx1"/>
            </a:solidFill>
          </a:ln>
        </p:spPr>
      </p:pic>
      <p:pic>
        <p:nvPicPr>
          <p:cNvPr id="9" name="Imagen 8">
            <a:extLst>
              <a:ext uri="{FF2B5EF4-FFF2-40B4-BE49-F238E27FC236}">
                <a16:creationId xmlns:a16="http://schemas.microsoft.com/office/drawing/2014/main" id="{3DABB9EF-D10B-4700-8469-D93E3130BE89}"/>
              </a:ext>
            </a:extLst>
          </p:cNvPr>
          <p:cNvPicPr>
            <a:picLocks noChangeAspect="1"/>
          </p:cNvPicPr>
          <p:nvPr/>
        </p:nvPicPr>
        <p:blipFill>
          <a:blip r:embed="rId3"/>
          <a:stretch>
            <a:fillRect/>
          </a:stretch>
        </p:blipFill>
        <p:spPr>
          <a:xfrm>
            <a:off x="1213229" y="1085778"/>
            <a:ext cx="3572855" cy="3133276"/>
          </a:xfrm>
          <a:prstGeom prst="rect">
            <a:avLst/>
          </a:prstGeom>
          <a:ln>
            <a:solidFill>
              <a:schemeClr val="tx1"/>
            </a:solidFill>
          </a:ln>
        </p:spPr>
      </p:pic>
      <p:cxnSp>
        <p:nvCxnSpPr>
          <p:cNvPr id="14" name="Conector: curvado 13">
            <a:extLst>
              <a:ext uri="{FF2B5EF4-FFF2-40B4-BE49-F238E27FC236}">
                <a16:creationId xmlns:a16="http://schemas.microsoft.com/office/drawing/2014/main" id="{6D6778FA-2EC5-4CA7-9A7A-A0760C15A33F}"/>
              </a:ext>
            </a:extLst>
          </p:cNvPr>
          <p:cNvCxnSpPr>
            <a:cxnSpLocks/>
          </p:cNvCxnSpPr>
          <p:nvPr/>
        </p:nvCxnSpPr>
        <p:spPr>
          <a:xfrm rot="16200000" flipH="1">
            <a:off x="776560" y="3222128"/>
            <a:ext cx="3600400" cy="845792"/>
          </a:xfrm>
          <a:prstGeom prst="curvedConnector3">
            <a:avLst>
              <a:gd name="adj1" fmla="val 5000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正方形/長方形 17">
            <a:extLst>
              <a:ext uri="{FF2B5EF4-FFF2-40B4-BE49-F238E27FC236}">
                <a16:creationId xmlns:a16="http://schemas.microsoft.com/office/drawing/2014/main" id="{CFC616C7-D214-400B-A0FA-71451C37AA3D}"/>
              </a:ext>
            </a:extLst>
          </p:cNvPr>
          <p:cNvSpPr/>
          <p:nvPr/>
        </p:nvSpPr>
        <p:spPr>
          <a:xfrm>
            <a:off x="0" y="-23642"/>
            <a:ext cx="159798" cy="68816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defTabSz="457200">
              <a:defRPr/>
            </a:pPr>
            <a:endParaRPr lang="es-ES" sz="1050" dirty="0">
              <a:solidFill>
                <a:schemeClr val="bg1"/>
              </a:solidFill>
            </a:endParaRPr>
          </a:p>
        </p:txBody>
      </p:sp>
      <p:sp>
        <p:nvSpPr>
          <p:cNvPr id="12" name="CuadroTexto 11">
            <a:extLst>
              <a:ext uri="{FF2B5EF4-FFF2-40B4-BE49-F238E27FC236}">
                <a16:creationId xmlns:a16="http://schemas.microsoft.com/office/drawing/2014/main" id="{CA25F586-FC1E-4D00-AFF6-3617C07774E1}"/>
              </a:ext>
            </a:extLst>
          </p:cNvPr>
          <p:cNvSpPr txBox="1"/>
          <p:nvPr/>
        </p:nvSpPr>
        <p:spPr>
          <a:xfrm>
            <a:off x="7896200" y="86641"/>
            <a:ext cx="1584176" cy="400110"/>
          </a:xfrm>
          <a:prstGeom prst="rect">
            <a:avLst/>
          </a:prstGeom>
          <a:noFill/>
        </p:spPr>
        <p:txBody>
          <a:bodyPr wrap="square">
            <a:spAutoFit/>
          </a:bodyPr>
          <a:lstStyle/>
          <a:p>
            <a:r>
              <a:rPr lang="es-CL" sz="2000" b="1" dirty="0">
                <a:solidFill>
                  <a:srgbClr val="FF0000"/>
                </a:solidFill>
                <a:latin typeface="Century Gothic" panose="020B0502020202020204" pitchFamily="34" charset="0"/>
              </a:rPr>
              <a:t>Actualizar</a:t>
            </a:r>
            <a:endParaRPr lang="es-DO" sz="2000" dirty="0">
              <a:solidFill>
                <a:srgbClr val="FF0000"/>
              </a:solidFill>
            </a:endParaRPr>
          </a:p>
        </p:txBody>
      </p:sp>
      <p:sp>
        <p:nvSpPr>
          <p:cNvPr id="4" name="Rectángulo 3">
            <a:extLst>
              <a:ext uri="{FF2B5EF4-FFF2-40B4-BE49-F238E27FC236}">
                <a16:creationId xmlns:a16="http://schemas.microsoft.com/office/drawing/2014/main" id="{4EFFBA74-5537-494C-9044-A924B7555FFF}"/>
              </a:ext>
            </a:extLst>
          </p:cNvPr>
          <p:cNvSpPr/>
          <p:nvPr/>
        </p:nvSpPr>
        <p:spPr>
          <a:xfrm>
            <a:off x="2207568" y="5364143"/>
            <a:ext cx="1872208" cy="33705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ln>
                <a:solidFill>
                  <a:schemeClr val="tx1"/>
                </a:solidFill>
              </a:ln>
              <a:noFill/>
            </a:endParaRPr>
          </a:p>
        </p:txBody>
      </p:sp>
    </p:spTree>
    <p:extLst>
      <p:ext uri="{BB962C8B-B14F-4D97-AF65-F5344CB8AC3E}">
        <p14:creationId xmlns:p14="http://schemas.microsoft.com/office/powerpoint/2010/main" val="2761107348"/>
      </p:ext>
    </p:extLst>
  </p:cSld>
  <p:clrMapOvr>
    <a:masterClrMapping/>
  </p:clrMapOvr>
  <mc:AlternateContent xmlns:mc="http://schemas.openxmlformats.org/markup-compatibility/2006" xmlns:p14="http://schemas.microsoft.com/office/powerpoint/2010/main">
    <mc:Choice Requires="p14">
      <p:transition spd="slow" p14:dur="2000" advTm="86923"/>
    </mc:Choice>
    <mc:Fallback xmlns="">
      <p:transition spd="slow" advTm="86923"/>
    </mc:Fallback>
  </mc:AlternateContent>
  <p:extLst>
    <p:ext uri="{3A86A75C-4F4B-4683-9AE1-C65F6400EC91}">
      <p14:laserTraceLst xmlns:p14="http://schemas.microsoft.com/office/powerpoint/2010/main">
        <p14:tracePtLst>
          <p14:tracePt t="494" x="11991975" y="1752600"/>
          <p14:tracePt t="502" x="11841163" y="1539875"/>
          <p14:tracePt t="511" x="11653838" y="1389063"/>
          <p14:tracePt t="519" x="11515725" y="1301750"/>
          <p14:tracePt t="527" x="11366500" y="1176338"/>
          <p14:tracePt t="534" x="11228388" y="1101725"/>
          <p14:tracePt t="544" x="11102975" y="1001713"/>
          <p14:tracePt t="551" x="10977563" y="912813"/>
          <p14:tracePt t="559" x="10839450" y="863600"/>
          <p14:tracePt t="567" x="10690225" y="801688"/>
          <p14:tracePt t="575" x="10552113" y="763588"/>
          <p14:tracePt t="583" x="10414000" y="725488"/>
          <p14:tracePt t="591" x="10264775" y="700088"/>
          <p14:tracePt t="599" x="10064750" y="700088"/>
          <p14:tracePt t="607" x="9852025" y="700088"/>
          <p14:tracePt t="614" x="9650413" y="700088"/>
          <p14:tracePt t="623" x="9463088" y="700088"/>
          <p14:tracePt t="631" x="9337675" y="700088"/>
          <p14:tracePt t="639" x="9237663" y="700088"/>
          <p14:tracePt t="647" x="9137650" y="688975"/>
          <p14:tracePt t="654" x="9037638" y="663575"/>
          <p14:tracePt t="662" x="8950325" y="638175"/>
          <p14:tracePt t="671" x="8863013" y="612775"/>
          <p14:tracePt t="678" x="8750300" y="576263"/>
          <p14:tracePt t="686" x="8650288" y="550863"/>
          <p14:tracePt t="694" x="8524875" y="525463"/>
          <p14:tracePt t="703" x="8424863" y="487363"/>
          <p14:tracePt t="711" x="8335963" y="463550"/>
          <p14:tracePt t="719" x="8261350" y="450850"/>
          <p14:tracePt t="727" x="8186738" y="425450"/>
          <p14:tracePt t="735" x="8123238" y="425450"/>
          <p14:tracePt t="744" x="8061325" y="425450"/>
          <p14:tracePt t="753" x="7999413" y="412750"/>
          <p14:tracePt t="759" x="7935913" y="400050"/>
          <p14:tracePt t="767" x="7897813" y="400050"/>
          <p14:tracePt t="775" x="7861300" y="400050"/>
          <p14:tracePt t="783" x="7835900" y="400050"/>
          <p14:tracePt t="791" x="7810500" y="400050"/>
          <p14:tracePt t="799" x="7785100" y="400050"/>
          <p14:tracePt t="807" x="7773988" y="400050"/>
          <p14:tracePt t="888" x="7748588" y="400050"/>
          <p14:tracePt t="911" x="7785100" y="412750"/>
          <p14:tracePt t="919" x="7848600" y="438150"/>
          <p14:tracePt t="926" x="7923213" y="450850"/>
          <p14:tracePt t="934" x="7986713" y="476250"/>
          <p14:tracePt t="942" x="8048625" y="476250"/>
          <p14:tracePt t="951" x="8099425" y="500063"/>
          <p14:tracePt t="958" x="8135938" y="512763"/>
          <p14:tracePt t="967" x="8212138" y="550863"/>
          <p14:tracePt t="975" x="8248650" y="563563"/>
          <p14:tracePt t="984" x="8286750" y="563563"/>
          <p14:tracePt t="990" x="8299450" y="563563"/>
          <p14:tracePt t="1007" x="8312150" y="576263"/>
          <p14:tracePt t="1246" x="8312150" y="563563"/>
          <p14:tracePt t="1254" x="8312150" y="550863"/>
          <p14:tracePt t="1262" x="8312150" y="538163"/>
          <p14:tracePt t="1271" x="8299450" y="512763"/>
          <p14:tracePt t="1296" x="8299450" y="500063"/>
          <p14:tracePt t="1313" x="8299450" y="487363"/>
          <p14:tracePt t="1336" x="8299450" y="476250"/>
          <p14:tracePt t="2200" x="8274050" y="476250"/>
          <p14:tracePt t="2216" x="8248650" y="476250"/>
          <p14:tracePt t="2223" x="8223250" y="476250"/>
          <p14:tracePt t="2239" x="8212138" y="476250"/>
          <p14:tracePt t="2247" x="8199438" y="476250"/>
          <p14:tracePt t="2255" x="8186738" y="476250"/>
          <p14:tracePt t="2279" x="8174038" y="476250"/>
          <p14:tracePt t="2295" x="8161338" y="476250"/>
          <p14:tracePt t="2646" x="8186738" y="450850"/>
          <p14:tracePt t="2703" x="8199438" y="450850"/>
          <p14:tracePt t="2760" x="8223250" y="450850"/>
          <p14:tracePt t="2807" x="8261350" y="425450"/>
          <p14:tracePt t="2863" x="8286750" y="412750"/>
          <p14:tracePt t="3176" x="8299450" y="400050"/>
          <p14:tracePt t="3328" x="8299450" y="387350"/>
          <p14:tracePt t="3343" x="8286750" y="387350"/>
          <p14:tracePt t="3350" x="8261350" y="363538"/>
          <p14:tracePt t="3358" x="8235950" y="363538"/>
          <p14:tracePt t="3367" x="8212138" y="363538"/>
          <p14:tracePt t="3375" x="8199438" y="363538"/>
          <p14:tracePt t="3384" x="8174038" y="363538"/>
          <p14:tracePt t="3702" x="8174038" y="350838"/>
          <p14:tracePt t="3718" x="8161338" y="350838"/>
          <p14:tracePt t="3726" x="8135938" y="350838"/>
          <p14:tracePt t="3734" x="8135938" y="338138"/>
          <p14:tracePt t="3751" x="8123238" y="338138"/>
          <p14:tracePt t="3767" x="8110538" y="338138"/>
          <p14:tracePt t="3775" x="8099425" y="338138"/>
          <p14:tracePt t="3807" x="8086725" y="338138"/>
          <p14:tracePt t="3839" x="8074025" y="338138"/>
          <p14:tracePt t="3847" x="8061325" y="338138"/>
          <p14:tracePt t="3855" x="8048625" y="338138"/>
          <p14:tracePt t="4488" x="8023225" y="338138"/>
          <p14:tracePt t="4496" x="8010525" y="338138"/>
          <p14:tracePt t="4504" x="7986713" y="338138"/>
          <p14:tracePt t="4512" x="7974013" y="350838"/>
          <p14:tracePt t="4519" x="7948613" y="350838"/>
          <p14:tracePt t="5071" x="7935913" y="350838"/>
          <p14:tracePt t="6095" x="7923213" y="363538"/>
          <p14:tracePt t="6590" x="7910513" y="363538"/>
          <p14:tracePt t="6607" x="7897813" y="363538"/>
          <p14:tracePt t="6615" x="7897813" y="350838"/>
          <p14:tracePt t="6623" x="7874000" y="350838"/>
          <p14:tracePt t="6639" x="7823200" y="338138"/>
          <p14:tracePt t="6647" x="7723188" y="312738"/>
          <p14:tracePt t="6655" x="7597775" y="300038"/>
          <p14:tracePt t="6663" x="7485063" y="287338"/>
          <p14:tracePt t="6670" x="7348538" y="287338"/>
          <p14:tracePt t="6680" x="7197725" y="287338"/>
          <p14:tracePt t="6688" x="7046913" y="287338"/>
          <p14:tracePt t="6697" x="6872288" y="300038"/>
          <p14:tracePt t="6705" x="6684963" y="312738"/>
          <p14:tracePt t="6712" x="6508750" y="312738"/>
          <p14:tracePt t="6719" x="6359525" y="312738"/>
          <p14:tracePt t="6727" x="6221413" y="312738"/>
          <p14:tracePt t="6735" x="6108700" y="312738"/>
          <p14:tracePt t="6743" x="6008688" y="312738"/>
          <p14:tracePt t="6750" x="5908675" y="300038"/>
          <p14:tracePt t="6759" x="5783263" y="263525"/>
          <p14:tracePt t="6766" x="5657850" y="250825"/>
          <p14:tracePt t="6774" x="5545138" y="225425"/>
          <p14:tracePt t="6783" x="5407025" y="187325"/>
          <p14:tracePt t="6790" x="5270500" y="161925"/>
          <p14:tracePt t="6799" x="5119688" y="138113"/>
          <p14:tracePt t="6807" x="4968875" y="112713"/>
          <p14:tracePt t="6814" x="4819650" y="112713"/>
          <p14:tracePt t="6822" x="4656138" y="87313"/>
          <p14:tracePt t="6831" x="4506913" y="61913"/>
          <p14:tracePt t="6839" x="4356100" y="61913"/>
          <p14:tracePt t="6847" x="4181475" y="61913"/>
          <p14:tracePt t="6855" x="3968750" y="87313"/>
          <p14:tracePt t="6862" x="3756025" y="112713"/>
          <p14:tracePt t="6871" x="3517900" y="161925"/>
          <p14:tracePt t="6879" x="3392488" y="200025"/>
          <p14:tracePt t="6887" x="3292475" y="225425"/>
          <p14:tracePt t="6901" x="3228975" y="238125"/>
          <p14:tracePt t="6903" x="3141663" y="250825"/>
          <p14:tracePt t="6911" x="3054350" y="250825"/>
          <p14:tracePt t="6919" x="3003550" y="250825"/>
          <p14:tracePt t="6927" x="2941638" y="238125"/>
          <p14:tracePt t="6935" x="2879725" y="212725"/>
          <p14:tracePt t="6942" x="2790825" y="200025"/>
          <p14:tracePt t="6950" x="2703513" y="187325"/>
          <p14:tracePt t="6959" x="2603500" y="174625"/>
          <p14:tracePt t="6967" x="2478088" y="174625"/>
          <p14:tracePt t="6974" x="2378075" y="174625"/>
          <p14:tracePt t="6984" x="2303463" y="174625"/>
          <p14:tracePt t="6990" x="2190750" y="174625"/>
          <p14:tracePt t="6999" x="2127250" y="174625"/>
          <p14:tracePt t="7007" x="2065338" y="174625"/>
          <p14:tracePt t="7015" x="1990725" y="174625"/>
          <p14:tracePt t="7023" x="1927225" y="174625"/>
          <p14:tracePt t="7031" x="1852613" y="174625"/>
          <p14:tracePt t="7039" x="1801813" y="174625"/>
          <p14:tracePt t="7047" x="1752600" y="161925"/>
          <p14:tracePt t="7055" x="1714500" y="150813"/>
          <p14:tracePt t="7062" x="1665288" y="150813"/>
          <p14:tracePt t="7070" x="1639888" y="150813"/>
          <p14:tracePt t="7079" x="1589088" y="138113"/>
          <p14:tracePt t="7087" x="1552575" y="138113"/>
          <p14:tracePt t="7095" x="1514475" y="125413"/>
          <p14:tracePt t="7104" x="1489075" y="125413"/>
          <p14:tracePt t="7111" x="1465263" y="125413"/>
          <p14:tracePt t="7118" x="1452563" y="125413"/>
          <p14:tracePt t="7127" x="1427163" y="125413"/>
          <p14:tracePt t="7134" x="1414463" y="125413"/>
          <p14:tracePt t="7151" x="1389063" y="125413"/>
          <p14:tracePt t="7160" x="1363663" y="125413"/>
          <p14:tracePt t="7169" x="1352550" y="125413"/>
          <p14:tracePt t="7176" x="1327150" y="125413"/>
          <p14:tracePt t="7186" x="1301750" y="125413"/>
          <p14:tracePt t="7192" x="1263650" y="125413"/>
          <p14:tracePt t="7199" x="1227138" y="150813"/>
          <p14:tracePt t="7206" x="1201738" y="150813"/>
          <p14:tracePt t="7215" x="1150938" y="174625"/>
          <p14:tracePt t="7223" x="1076325" y="187325"/>
          <p14:tracePt t="7231" x="1027113" y="200025"/>
          <p14:tracePt t="7239" x="950913" y="200025"/>
          <p14:tracePt t="7247" x="901700" y="212725"/>
          <p14:tracePt t="7255" x="863600" y="212725"/>
          <p14:tracePt t="7262" x="801688" y="212725"/>
          <p14:tracePt t="7270" x="738188" y="212725"/>
          <p14:tracePt t="7279" x="688975" y="212725"/>
          <p14:tracePt t="7286" x="650875" y="212725"/>
          <p14:tracePt t="7295" x="600075" y="212725"/>
          <p14:tracePt t="7304" x="563563" y="212725"/>
          <p14:tracePt t="7311" x="525463" y="212725"/>
          <p14:tracePt t="7319" x="488950" y="212725"/>
          <p14:tracePt t="7326" x="463550" y="212725"/>
          <p14:tracePt t="7335" x="450850" y="212725"/>
          <p14:tracePt t="7351" x="438150" y="212725"/>
          <p14:tracePt t="7384" x="425450" y="212725"/>
          <p14:tracePt t="7439" x="412750" y="225425"/>
          <p14:tracePt t="7447" x="412750" y="238125"/>
          <p14:tracePt t="7462" x="412750" y="250825"/>
          <p14:tracePt t="7471" x="412750" y="263525"/>
          <p14:tracePt t="7486" x="425450" y="287338"/>
          <p14:tracePt t="7495" x="425450" y="300038"/>
          <p14:tracePt t="7503" x="438150" y="312738"/>
          <p14:tracePt t="7511" x="450850" y="312738"/>
          <p14:tracePt t="7519" x="463550" y="325438"/>
          <p14:tracePt t="7526" x="476250" y="325438"/>
          <p14:tracePt t="7534" x="488950" y="325438"/>
          <p14:tracePt t="7543" x="500063" y="338138"/>
          <p14:tracePt t="7550" x="500063" y="350838"/>
          <p14:tracePt t="7560" x="525463" y="350838"/>
          <p14:tracePt t="7606" x="538163" y="363538"/>
          <p14:tracePt t="11022" x="550863" y="363538"/>
          <p14:tracePt t="11039" x="563563" y="363538"/>
          <p14:tracePt t="11055" x="588963" y="363538"/>
          <p14:tracePt t="11063" x="625475" y="363538"/>
          <p14:tracePt t="11071" x="688975" y="374650"/>
          <p14:tracePt t="11079" x="738188" y="387350"/>
          <p14:tracePt t="11087" x="776288" y="412750"/>
          <p14:tracePt t="11095" x="863600" y="412750"/>
          <p14:tracePt t="11103" x="950913" y="425450"/>
          <p14:tracePt t="11111" x="1076325" y="463550"/>
          <p14:tracePt t="11118" x="1176338" y="500063"/>
          <p14:tracePt t="11127" x="1301750" y="525463"/>
          <p14:tracePt t="11134" x="1427163" y="550863"/>
          <p14:tracePt t="11143" x="1565275" y="600075"/>
          <p14:tracePt t="11151" x="1701800" y="650875"/>
          <p14:tracePt t="11159" x="1865313" y="725488"/>
          <p14:tracePt t="11167" x="2003425" y="776288"/>
          <p14:tracePt t="11175" x="2139950" y="876300"/>
          <p14:tracePt t="11183" x="2265363" y="925513"/>
          <p14:tracePt t="11191" x="2390775" y="1014413"/>
          <p14:tracePt t="11200" x="2516188" y="1114425"/>
          <p14:tracePt t="11207" x="2641600" y="1189038"/>
          <p14:tracePt t="11214" x="2767013" y="1276350"/>
          <p14:tracePt t="11222" x="2867025" y="1350963"/>
          <p14:tracePt t="11230" x="2979738" y="1427163"/>
          <p14:tracePt t="11239" x="3079750" y="1489075"/>
          <p14:tracePt t="11247" x="3192463" y="1576388"/>
          <p14:tracePt t="11255" x="3254375" y="1639888"/>
          <p14:tracePt t="11263" x="3341688" y="1701800"/>
          <p14:tracePt t="11271" x="3417888" y="1752600"/>
          <p14:tracePt t="11278" x="3467100" y="1814513"/>
          <p14:tracePt t="11287" x="3505200" y="1852613"/>
          <p14:tracePt t="11295" x="3541713" y="1914525"/>
          <p14:tracePt t="11302" x="3567113" y="1952625"/>
          <p14:tracePt t="11311" x="3592513" y="2014538"/>
          <p14:tracePt t="11319" x="3630613" y="2052638"/>
          <p14:tracePt t="11327" x="3643313" y="2114550"/>
          <p14:tracePt t="11336" x="3667125" y="2152650"/>
          <p14:tracePt t="11342" x="3705225" y="2201863"/>
          <p14:tracePt t="11350" x="3730625" y="2239963"/>
          <p14:tracePt t="11358" x="3756025" y="2278063"/>
          <p14:tracePt t="11366" x="3779838" y="2339975"/>
          <p14:tracePt t="11375" x="3792538" y="2378075"/>
          <p14:tracePt t="11383" x="3830638" y="2452688"/>
          <p14:tracePt t="11390" x="3867150" y="2516188"/>
          <p14:tracePt t="11400" x="3892550" y="2552700"/>
          <p14:tracePt t="11406" x="3930650" y="2627313"/>
          <p14:tracePt t="11415" x="3943350" y="2716213"/>
          <p14:tracePt t="11422" x="3943350" y="2765425"/>
          <p14:tracePt t="11430" x="3943350" y="2816225"/>
          <p14:tracePt t="11438" x="3943350" y="2865438"/>
          <p14:tracePt t="11447" x="3930650" y="2941638"/>
          <p14:tracePt t="11454" x="3905250" y="3016250"/>
          <p14:tracePt t="11463" x="3905250" y="3078163"/>
          <p14:tracePt t="11471" x="3905250" y="3154363"/>
          <p14:tracePt t="11479" x="3905250" y="3216275"/>
          <p14:tracePt t="11487" x="3905250" y="3267075"/>
          <p14:tracePt t="11494" x="3905250" y="3316288"/>
          <p14:tracePt t="11502" x="3905250" y="3354388"/>
          <p14:tracePt t="11511" x="3905250" y="3390900"/>
          <p14:tracePt t="11518" x="3892550" y="3429000"/>
          <p14:tracePt t="11526" x="3879850" y="3467100"/>
          <p14:tracePt t="11534" x="3867150" y="3516313"/>
          <p14:tracePt t="11544" x="3856038" y="3541713"/>
          <p14:tracePt t="11553" x="3856038" y="3554413"/>
          <p14:tracePt t="11560" x="3843338" y="3554413"/>
          <p14:tracePt t="11583" x="3830638" y="3554413"/>
          <p14:tracePt t="11591" x="3805238" y="3554413"/>
          <p14:tracePt t="11607" x="3792538" y="3554413"/>
          <p14:tracePt t="11614" x="3756025" y="3554413"/>
          <p14:tracePt t="11622" x="3730625" y="3554413"/>
          <p14:tracePt t="11631" x="3705225" y="3541713"/>
          <p14:tracePt t="11639" x="3667125" y="3516313"/>
          <p14:tracePt t="11647" x="3643313" y="3516313"/>
          <p14:tracePt t="11655" x="3630613" y="3490913"/>
          <p14:tracePt t="11663" x="3605213" y="3467100"/>
          <p14:tracePt t="11671" x="3579813" y="3429000"/>
          <p14:tracePt t="11679" x="3567113" y="3390900"/>
          <p14:tracePt t="11687" x="3541713" y="3354388"/>
          <p14:tracePt t="11694" x="3517900" y="3328988"/>
          <p14:tracePt t="11702" x="3517900" y="3303588"/>
          <p14:tracePt t="11710" x="3492500" y="3278188"/>
          <p14:tracePt t="11718" x="3492500" y="3267075"/>
          <p14:tracePt t="11727" x="3479800" y="3254375"/>
          <p14:tracePt t="11735" x="3467100" y="3254375"/>
          <p14:tracePt t="11903" x="3467100" y="3241675"/>
          <p14:tracePt t="21681" x="3441700" y="3241675"/>
          <p14:tracePt t="21688" x="3441700" y="3216275"/>
          <p14:tracePt t="21697" x="3417888" y="3216275"/>
          <p14:tracePt t="21703" x="3379788" y="3203575"/>
          <p14:tracePt t="21711" x="3367088" y="3178175"/>
          <p14:tracePt t="21718" x="3341688" y="3165475"/>
          <p14:tracePt t="21727" x="3305175" y="3141663"/>
          <p14:tracePt t="21734" x="3279775" y="3116263"/>
          <p14:tracePt t="21742" x="3254375" y="3078163"/>
          <p14:tracePt t="21751" x="3216275" y="3016250"/>
          <p14:tracePt t="21758" x="3167063" y="2952750"/>
          <p14:tracePt t="21766" x="3116263" y="2878138"/>
          <p14:tracePt t="21775" x="3079750" y="2803525"/>
          <p14:tracePt t="21783" x="3016250" y="2740025"/>
          <p14:tracePt t="21791" x="2967038" y="2652713"/>
          <p14:tracePt t="21799" x="2916238" y="2590800"/>
          <p14:tracePt t="21807" x="2854325" y="2516188"/>
          <p14:tracePt t="21816" x="2816225" y="2439988"/>
          <p14:tracePt t="21822" x="2767013" y="2378075"/>
          <p14:tracePt t="21830" x="2716213" y="2327275"/>
          <p14:tracePt t="21839" x="2678113" y="2252663"/>
          <p14:tracePt t="21847" x="2641600" y="2178050"/>
          <p14:tracePt t="21855" x="2590800" y="2114550"/>
          <p14:tracePt t="21863" x="2554288" y="2039938"/>
          <p14:tracePt t="21871" x="2528888" y="1978025"/>
          <p14:tracePt t="21879" x="2478088" y="1952625"/>
          <p14:tracePt t="21886" x="2416175" y="1901825"/>
          <p14:tracePt t="21894" x="2390775" y="1876425"/>
          <p14:tracePt t="21903" x="2365375" y="1852613"/>
          <p14:tracePt t="21911" x="2339975" y="1827213"/>
          <p14:tracePt t="21918" x="2303463" y="1801813"/>
          <p14:tracePt t="21927" x="2265363" y="1776413"/>
          <p14:tracePt t="21934" x="2203450" y="1752600"/>
          <p14:tracePt t="21943" x="2178050" y="1739900"/>
          <p14:tracePt t="21951" x="2139950" y="1727200"/>
          <p14:tracePt t="21959" x="2103438" y="1701800"/>
          <p14:tracePt t="21966" x="2065338" y="1689100"/>
          <p14:tracePt t="21975" x="2027238" y="1689100"/>
          <p14:tracePt t="21983" x="2003425" y="1676400"/>
          <p14:tracePt t="21991" x="1978025" y="1663700"/>
          <p14:tracePt t="21999" x="1952625" y="1663700"/>
          <p14:tracePt t="22007" x="1927225" y="1663700"/>
          <p14:tracePt t="22015" x="1914525" y="1663700"/>
          <p14:tracePt t="22023" x="1890713" y="1663700"/>
          <p14:tracePt t="22031" x="1878013" y="1663700"/>
          <p14:tracePt t="22039" x="1865313" y="1663700"/>
          <p14:tracePt t="22047" x="1865313" y="1676400"/>
          <p14:tracePt t="22055" x="1839913" y="1689100"/>
          <p14:tracePt t="22063" x="1827213" y="1701800"/>
          <p14:tracePt t="22071" x="1814513" y="1714500"/>
          <p14:tracePt t="22079" x="1801813" y="1739900"/>
          <p14:tracePt t="22087" x="1790700" y="1765300"/>
          <p14:tracePt t="22095" x="1790700" y="1789113"/>
          <p14:tracePt t="22103" x="1790700" y="1814513"/>
          <p14:tracePt t="22111" x="1778000" y="1852613"/>
          <p14:tracePt t="22119" x="1778000" y="1889125"/>
          <p14:tracePt t="22128" x="1778000" y="1952625"/>
          <p14:tracePt t="22134" x="1778000" y="2001838"/>
          <p14:tracePt t="22143" x="1778000" y="2039938"/>
          <p14:tracePt t="22150" x="1778000" y="2101850"/>
          <p14:tracePt t="22158" x="1801813" y="2152650"/>
          <p14:tracePt t="22166" x="1827213" y="2178050"/>
          <p14:tracePt t="22175" x="1852613" y="2201863"/>
          <p14:tracePt t="22183" x="1865313" y="2227263"/>
          <p14:tracePt t="22191" x="1914525" y="2252663"/>
          <p14:tracePt t="22199" x="1939925" y="2265363"/>
          <p14:tracePt t="22207" x="1965325" y="2290763"/>
          <p14:tracePt t="22215" x="2003425" y="2303463"/>
          <p14:tracePt t="22222" x="2052638" y="2303463"/>
          <p14:tracePt t="22230" x="2078038" y="2303463"/>
          <p14:tracePt t="22238" x="2116138" y="2303463"/>
          <p14:tracePt t="22247" x="2139950" y="2303463"/>
          <p14:tracePt t="22255" x="2165350" y="2303463"/>
          <p14:tracePt t="22263" x="2178050" y="2290763"/>
          <p14:tracePt t="22271" x="2178050" y="2265363"/>
          <p14:tracePt t="22279" x="2190750" y="2252663"/>
          <p14:tracePt t="22286" x="2190750" y="2239963"/>
          <p14:tracePt t="22294" x="2190750" y="2227263"/>
          <p14:tracePt t="22303" x="2190750" y="2201863"/>
          <p14:tracePt t="22311" x="2178050" y="2178050"/>
          <p14:tracePt t="22318" x="2165350" y="2152650"/>
          <p14:tracePt t="22327" x="2152650" y="2127250"/>
          <p14:tracePt t="22335" x="2127250" y="2101850"/>
          <p14:tracePt t="22343" x="2103438" y="2078038"/>
          <p14:tracePt t="22351" x="2090738" y="2052638"/>
          <p14:tracePt t="22359" x="2065338" y="2027238"/>
          <p14:tracePt t="22367" x="2027238" y="2014538"/>
          <p14:tracePt t="22374" x="2003425" y="2001838"/>
          <p14:tracePt t="22383" x="1990725" y="1989138"/>
          <p14:tracePt t="22391" x="1965325" y="1989138"/>
          <p14:tracePt t="22400" x="1939925" y="1989138"/>
          <p14:tracePt t="22407" x="1914525" y="1989138"/>
          <p14:tracePt t="22415" x="1903413" y="1989138"/>
          <p14:tracePt t="22423" x="1890713" y="1989138"/>
          <p14:tracePt t="22431" x="1878013" y="1989138"/>
          <p14:tracePt t="22488" x="1878013" y="2001838"/>
          <p14:tracePt t="22503" x="1878013" y="2027238"/>
          <p14:tracePt t="22511" x="1878013" y="2065338"/>
          <p14:tracePt t="22518" x="1878013" y="2089150"/>
          <p14:tracePt t="22527" x="1890713" y="2114550"/>
          <p14:tracePt t="22534" x="1914525" y="2139950"/>
          <p14:tracePt t="22543" x="1927225" y="2152650"/>
          <p14:tracePt t="22552" x="1952625" y="2165350"/>
          <p14:tracePt t="22558" x="1965325" y="2178050"/>
          <p14:tracePt t="22566" x="2003425" y="2190750"/>
          <p14:tracePt t="22575" x="2027238" y="2190750"/>
          <p14:tracePt t="22583" x="2065338" y="2190750"/>
          <p14:tracePt t="22591" x="2090738" y="2178050"/>
          <p14:tracePt t="22599" x="2116138" y="2152650"/>
          <p14:tracePt t="22607" x="2152650" y="2114550"/>
          <p14:tracePt t="22615" x="2203450" y="2078038"/>
          <p14:tracePt t="22622" x="2228850" y="2039938"/>
          <p14:tracePt t="22630" x="2228850" y="2001838"/>
          <p14:tracePt t="22639" x="2228850" y="1978025"/>
          <p14:tracePt t="22647" x="2228850" y="1952625"/>
          <p14:tracePt t="22655" x="2228850" y="1927225"/>
          <p14:tracePt t="22663" x="2228850" y="1914525"/>
          <p14:tracePt t="22671" x="2203450" y="1889125"/>
          <p14:tracePt t="22679" x="2190750" y="1865313"/>
          <p14:tracePt t="22687" x="2165350" y="1852613"/>
          <p14:tracePt t="22695" x="2127250" y="1827213"/>
          <p14:tracePt t="22703" x="2090738" y="1814513"/>
          <p14:tracePt t="22711" x="2065338" y="1789113"/>
          <p14:tracePt t="22719" x="2039938" y="1789113"/>
          <p14:tracePt t="22727" x="2014538" y="1776413"/>
          <p14:tracePt t="22735" x="1990725" y="1776413"/>
          <p14:tracePt t="22744" x="1978025" y="1776413"/>
          <p14:tracePt t="22754" x="1965325" y="1776413"/>
          <p14:tracePt t="22760" x="1939925" y="1776413"/>
          <p14:tracePt t="22769" x="1939925" y="1789113"/>
          <p14:tracePt t="22776" x="1927225" y="1801813"/>
          <p14:tracePt t="22784" x="1927225" y="1814513"/>
          <p14:tracePt t="22790" x="1927225" y="1852613"/>
          <p14:tracePt t="22799" x="1927225" y="1889125"/>
          <p14:tracePt t="22807" x="1927225" y="1927225"/>
          <p14:tracePt t="22814" x="1927225" y="1952625"/>
          <p14:tracePt t="22822" x="1927225" y="1989138"/>
          <p14:tracePt t="22830" x="1927225" y="2039938"/>
          <p14:tracePt t="22838" x="1927225" y="2065338"/>
          <p14:tracePt t="22846" x="1939925" y="2089150"/>
          <p14:tracePt t="22855" x="1952625" y="2114550"/>
          <p14:tracePt t="22862" x="1965325" y="2139950"/>
          <p14:tracePt t="22883" x="2003425" y="2178050"/>
          <p14:tracePt t="22887" x="2014538" y="2190750"/>
          <p14:tracePt t="22894" x="2027238" y="2201863"/>
          <p14:tracePt t="22903" x="2052638" y="2201863"/>
          <p14:tracePt t="22927" x="2078038" y="2201863"/>
          <p14:tracePt t="22943" x="2103438" y="2201863"/>
          <p14:tracePt t="22951" x="2116138" y="2201863"/>
          <p14:tracePt t="22959" x="2139950" y="2201863"/>
          <p14:tracePt t="22967" x="2165350" y="2165350"/>
          <p14:tracePt t="22975" x="2178050" y="2139950"/>
          <p14:tracePt t="22984" x="2178050" y="2114550"/>
          <p14:tracePt t="22991" x="2178050" y="2089150"/>
          <p14:tracePt t="23000" x="2190750" y="2052638"/>
          <p14:tracePt t="23007" x="2190750" y="2027238"/>
          <p14:tracePt t="23015" x="2190750" y="1989138"/>
          <p14:tracePt t="23023" x="2190750" y="1965325"/>
          <p14:tracePt t="23031" x="2152650" y="1939925"/>
          <p14:tracePt t="23039" x="2127250" y="1914525"/>
          <p14:tracePt t="23046" x="2103438" y="1876425"/>
          <p14:tracePt t="23055" x="2052638" y="1865313"/>
          <p14:tracePt t="23063" x="2003425" y="1839913"/>
          <p14:tracePt t="23071" x="1978025" y="1827213"/>
          <p14:tracePt t="23079" x="1939925" y="1814513"/>
          <p14:tracePt t="23087" x="1914525" y="1814513"/>
          <p14:tracePt t="23095" x="1878013" y="1814513"/>
          <p14:tracePt t="23103" x="1839913" y="1814513"/>
          <p14:tracePt t="23110" x="1814513" y="1827213"/>
          <p14:tracePt t="23119" x="1790700" y="1852613"/>
          <p14:tracePt t="23127" x="1765300" y="1865313"/>
          <p14:tracePt t="23135" x="1765300" y="1889125"/>
          <p14:tracePt t="23143" x="1765300" y="1914525"/>
          <p14:tracePt t="23152" x="1765300" y="1939925"/>
          <p14:tracePt t="23159" x="1765300" y="1965325"/>
          <p14:tracePt t="23166" x="1765300" y="1978025"/>
          <p14:tracePt t="23174" x="1765300" y="2014538"/>
          <p14:tracePt t="23183" x="1778000" y="2052638"/>
          <p14:tracePt t="23190" x="1790700" y="2078038"/>
          <p14:tracePt t="23199" x="1814513" y="2101850"/>
          <p14:tracePt t="23207" x="1839913" y="2127250"/>
          <p14:tracePt t="23214" x="1865313" y="2152650"/>
          <p14:tracePt t="23223" x="1914525" y="2178050"/>
          <p14:tracePt t="23231" x="1939925" y="2178050"/>
          <p14:tracePt t="23239" x="1965325" y="2190750"/>
          <p14:tracePt t="23247" x="1990725" y="2190750"/>
          <p14:tracePt t="23255" x="2003425" y="2190750"/>
          <p14:tracePt t="23263" x="2039938" y="2190750"/>
          <p14:tracePt t="23271" x="2052638" y="2190750"/>
          <p14:tracePt t="23279" x="2065338" y="2178050"/>
          <p14:tracePt t="23287" x="2065338" y="2165350"/>
          <p14:tracePt t="23295" x="2065338" y="2152650"/>
          <p14:tracePt t="23311" x="2065338" y="2127250"/>
          <p14:tracePt t="23327" x="2065338" y="2101850"/>
          <p14:tracePt t="23335" x="2052638" y="2089150"/>
          <p14:tracePt t="23343" x="2027238" y="2089150"/>
          <p14:tracePt t="23352" x="2014538" y="2078038"/>
          <p14:tracePt t="23359" x="1990725" y="2078038"/>
          <p14:tracePt t="23368" x="1965325" y="2078038"/>
          <p14:tracePt t="23374" x="1952625" y="2078038"/>
          <p14:tracePt t="23623" x="1965325" y="2078038"/>
          <p14:tracePt t="23631" x="1990725" y="2089150"/>
          <p14:tracePt t="23639" x="2027238" y="2114550"/>
          <p14:tracePt t="23647" x="2078038" y="2152650"/>
          <p14:tracePt t="23655" x="2139950" y="2190750"/>
          <p14:tracePt t="23663" x="2190750" y="2239963"/>
          <p14:tracePt t="23671" x="2239963" y="2278063"/>
          <p14:tracePt t="23679" x="2290763" y="2327275"/>
          <p14:tracePt t="23687" x="2316163" y="2365375"/>
          <p14:tracePt t="23695" x="2378075" y="2427288"/>
          <p14:tracePt t="23703" x="2441575" y="2490788"/>
          <p14:tracePt t="23711" x="2478088" y="2565400"/>
          <p14:tracePt t="23719" x="2528888" y="2652713"/>
          <p14:tracePt t="23726" x="2616200" y="2752725"/>
          <p14:tracePt t="23735" x="2678113" y="2840038"/>
          <p14:tracePt t="23743" x="2716213" y="2941638"/>
          <p14:tracePt t="23750" x="2767013" y="3054350"/>
          <p14:tracePt t="23759" x="2828925" y="3141663"/>
          <p14:tracePt t="23766" x="2867025" y="3228975"/>
          <p14:tracePt t="23774" x="2903538" y="3303588"/>
          <p14:tracePt t="23782" x="2941638" y="3378200"/>
          <p14:tracePt t="23791" x="2979738" y="3441700"/>
          <p14:tracePt t="23799" x="2992438" y="3479800"/>
          <p14:tracePt t="23807" x="3003550" y="3516313"/>
          <p14:tracePt t="23815" x="3028950" y="3541713"/>
          <p14:tracePt t="23822" x="3041650" y="3567113"/>
          <p14:tracePt t="23838" x="3054350" y="3590925"/>
          <p14:tracePt t="23855" x="3054350" y="3603625"/>
          <p14:tracePt t="23863" x="3067050" y="3616325"/>
          <p14:tracePt t="23903" x="3067050" y="3629025"/>
          <p14:tracePt t="23918" x="3067050" y="3641725"/>
          <p14:tracePt t="23927" x="3079750" y="3654425"/>
          <p14:tracePt t="23934" x="3092450" y="3667125"/>
          <p14:tracePt t="23950" x="3116263" y="3679825"/>
          <p14:tracePt t="23959" x="3116263" y="3692525"/>
          <p14:tracePt t="23966" x="3141663" y="3703638"/>
          <p14:tracePt t="23983" x="3167063" y="3716338"/>
          <p14:tracePt t="23992" x="3192463" y="3729038"/>
          <p14:tracePt t="24002" x="3205163" y="3729038"/>
          <p14:tracePt t="24008" x="3228975" y="3729038"/>
          <p14:tracePt t="24019" x="3241675" y="3741738"/>
          <p14:tracePt t="24024" x="3279775" y="3741738"/>
          <p14:tracePt t="24032" x="3317875" y="3754438"/>
          <p14:tracePt t="24040" x="3341688" y="3767138"/>
          <p14:tracePt t="24048" x="3379788" y="3779838"/>
          <p14:tracePt t="24056" x="3405188" y="3779838"/>
          <p14:tracePt t="24063" x="3429000" y="3792538"/>
          <p14:tracePt t="24071" x="3454400" y="3803650"/>
          <p14:tracePt t="24088" x="3467100" y="3816350"/>
          <p14:tracePt t="24096" x="3479800" y="3816350"/>
          <p14:tracePt t="24104" x="3492500" y="3829050"/>
          <p14:tracePt t="24111" x="3505200" y="3829050"/>
          <p14:tracePt t="24119" x="3517900" y="3841750"/>
          <p14:tracePt t="24126" x="3530600" y="3841750"/>
          <p14:tracePt t="24142" x="3541713" y="3841750"/>
          <p14:tracePt t="24150" x="3554413" y="3841750"/>
          <p14:tracePt t="24239" x="3567113" y="3841750"/>
          <p14:tracePt t="24384" x="3567113" y="3829050"/>
          <p14:tracePt t="24439" x="3567113" y="3816350"/>
          <p14:tracePt t="24518" x="3567113" y="3803650"/>
          <p14:tracePt t="24559" x="3541713" y="3803650"/>
          <p14:tracePt t="24583" x="3530600" y="3803650"/>
          <p14:tracePt t="24599" x="3505200" y="3803650"/>
          <p14:tracePt t="24615" x="3492500" y="3803650"/>
          <p14:tracePt t="24622" x="3479800" y="3803650"/>
          <p14:tracePt t="24631" x="3467100" y="3803650"/>
          <p14:tracePt t="24655" x="3454400" y="3803650"/>
          <p14:tracePt t="24784" x="3467100" y="3803650"/>
          <p14:tracePt t="24791" x="3479800" y="3803650"/>
          <p14:tracePt t="24799" x="3517900" y="3803650"/>
          <p14:tracePt t="24807" x="3530600" y="3803650"/>
          <p14:tracePt t="24815" x="3541713" y="3792538"/>
          <p14:tracePt t="24839" x="3567113" y="3792538"/>
          <p14:tracePt t="28631" x="3554413" y="3792538"/>
          <p14:tracePt t="28639" x="3530600" y="3779838"/>
          <p14:tracePt t="28647" x="3517900" y="3779838"/>
          <p14:tracePt t="28671" x="3492500" y="3779838"/>
          <p14:tracePt t="28702" x="3479800" y="3767138"/>
          <p14:tracePt t="28911" x="3479800" y="3754438"/>
          <p14:tracePt t="28935" x="3479800" y="3741738"/>
          <p14:tracePt t="29088" x="3467100" y="3729038"/>
          <p14:tracePt t="29111" x="3454400" y="3716338"/>
          <p14:tracePt t="44695" x="3441700" y="3716338"/>
          <p14:tracePt t="44743" x="3441700" y="3729038"/>
          <p14:tracePt t="44759" x="3429000" y="3779838"/>
          <p14:tracePt t="44767" x="3429000" y="3803650"/>
          <p14:tracePt t="44775" x="3417888" y="3829050"/>
          <p14:tracePt t="44782" x="3417888" y="3867150"/>
          <p14:tracePt t="44790" x="3417888" y="3892550"/>
          <p14:tracePt t="44799" x="3417888" y="3916363"/>
          <p14:tracePt t="44806" x="3417888" y="3941763"/>
          <p14:tracePt t="44815" x="3417888" y="3954463"/>
          <p14:tracePt t="44823" x="3417888" y="3979863"/>
          <p14:tracePt t="44831" x="3417888" y="4017963"/>
          <p14:tracePt t="44839" x="3417888" y="4029075"/>
          <p14:tracePt t="44846" x="3417888" y="4041775"/>
          <p14:tracePt t="44854" x="3417888" y="4054475"/>
          <p14:tracePt t="44864" x="3405188" y="4067175"/>
          <p14:tracePt t="44870" x="3405188" y="4079875"/>
          <p14:tracePt t="44881" x="3405188" y="4105275"/>
          <p14:tracePt t="44888" x="3405188" y="4141788"/>
          <p14:tracePt t="44896" x="3405188" y="4167188"/>
          <p14:tracePt t="44904" x="3405188" y="4192588"/>
          <p14:tracePt t="44919" x="3405188" y="4241800"/>
          <p14:tracePt t="44927" x="3405188" y="4267200"/>
          <p14:tracePt t="44934" x="3405188" y="4292600"/>
          <p14:tracePt t="44943" x="3405188" y="4305300"/>
          <p14:tracePt t="44959" x="3405188" y="4330700"/>
          <p14:tracePt t="44975" x="3405188" y="4341813"/>
          <p14:tracePt t="44990" x="3405188" y="4354513"/>
          <p14:tracePt t="44999" x="3405188" y="4367213"/>
          <p14:tracePt t="45015" x="3405188" y="4379913"/>
          <p14:tracePt t="45032" x="3405188" y="4392613"/>
          <p14:tracePt t="45055" x="3405188" y="4405313"/>
          <p14:tracePt t="45095" x="3405188" y="4418013"/>
          <p14:tracePt t="45126" x="3405188" y="4430713"/>
          <p14:tracePt t="45151" x="3405188" y="4443413"/>
          <p14:tracePt t="45159" x="3392488" y="4454525"/>
          <p14:tracePt t="45255" x="3379788" y="4454525"/>
          <p14:tracePt t="52895" x="3367088" y="4467225"/>
          <p14:tracePt t="52903" x="3379788" y="4479925"/>
          <p14:tracePt t="52912" x="3379788" y="4492625"/>
          <p14:tracePt t="52927" x="3405188" y="4518025"/>
          <p14:tracePt t="52934" x="3429000" y="4518025"/>
          <p14:tracePt t="52950" x="3429000" y="4543425"/>
          <p14:tracePt t="52959" x="3441700" y="4543425"/>
          <p14:tracePt t="52967" x="3441700" y="4567238"/>
          <p14:tracePt t="52975" x="3454400" y="4567238"/>
          <p14:tracePt t="52983" x="3454400" y="4579938"/>
          <p14:tracePt t="52991" x="3467100" y="4579938"/>
          <p14:tracePt t="53007" x="3467100" y="4592638"/>
          <p14:tracePt t="53214" x="3467100" y="4605338"/>
          <p14:tracePt t="53246" x="3467100" y="4618038"/>
          <p14:tracePt t="53254" x="3467100" y="4630738"/>
          <p14:tracePt t="53279" x="3479800" y="4643438"/>
          <p14:tracePt t="53286" x="3479800" y="4656138"/>
          <p14:tracePt t="53335" x="3479800" y="4667250"/>
          <p14:tracePt t="53888" x="3492500" y="4667250"/>
          <p14:tracePt t="62591" x="3492500" y="4692650"/>
          <p14:tracePt t="62606" x="3492500" y="4705350"/>
          <p14:tracePt t="62614" x="3492500" y="4730750"/>
          <p14:tracePt t="62624" x="3492500" y="4743450"/>
          <p14:tracePt t="62633" x="3492500" y="4756150"/>
          <p14:tracePt t="62640" x="3492500" y="4779963"/>
          <p14:tracePt t="62650" x="3492500" y="4805363"/>
          <p14:tracePt t="62655" x="3492500" y="4818063"/>
          <p14:tracePt t="62727" x="3492500" y="4830763"/>
          <p14:tracePt t="62735" x="3479800" y="4843463"/>
          <p14:tracePt t="62767" x="3479800" y="4868863"/>
          <p14:tracePt t="62783" x="3479800" y="4879975"/>
          <p14:tracePt t="62799" x="3479800" y="4892675"/>
          <p14:tracePt t="62823" x="3479800" y="4905375"/>
          <p14:tracePt t="62871" x="3479800" y="4930775"/>
          <p14:tracePt t="62895" x="3479800" y="4943475"/>
          <p14:tracePt t="62903" x="3479800" y="4956175"/>
          <p14:tracePt t="62919" x="3479800" y="4968875"/>
          <p14:tracePt t="62931" x="3479800" y="4981575"/>
          <p14:tracePt t="62959" x="3479800" y="4992688"/>
          <p14:tracePt t="63006" x="3467100" y="5018088"/>
          <p14:tracePt t="65686" x="3467100" y="4968875"/>
          <p14:tracePt t="65695" x="3467100" y="4892675"/>
          <p14:tracePt t="65703" x="3467100" y="4768850"/>
          <p14:tracePt t="65711" x="3467100" y="4667250"/>
          <p14:tracePt t="65719" x="3467100" y="4567238"/>
          <p14:tracePt t="65726" x="3454400" y="4467225"/>
          <p14:tracePt t="65734" x="3441700" y="4354513"/>
          <p14:tracePt t="65742" x="3429000" y="4217988"/>
          <p14:tracePt t="65751" x="3417888" y="4067175"/>
          <p14:tracePt t="65759" x="3405188" y="3967163"/>
          <p14:tracePt t="65766" x="3392488" y="3829050"/>
          <p14:tracePt t="65775" x="3379788" y="3703638"/>
          <p14:tracePt t="65782" x="3341688" y="3590925"/>
          <p14:tracePt t="65790" x="3328988" y="3467100"/>
          <p14:tracePt t="65798" x="3317875" y="3354388"/>
          <p14:tracePt t="65807" x="3292475" y="3254375"/>
          <p14:tracePt t="65814" x="3292475" y="3128963"/>
          <p14:tracePt t="65823" x="3279775" y="3016250"/>
          <p14:tracePt t="65831" x="3267075" y="2916238"/>
          <p14:tracePt t="65839" x="3254375" y="2816225"/>
          <p14:tracePt t="65847" x="3241675" y="2703513"/>
          <p14:tracePt t="65854" x="3241675" y="2603500"/>
          <p14:tracePt t="65863" x="3228975" y="2527300"/>
          <p14:tracePt t="65871" x="3205163" y="2439988"/>
          <p14:tracePt t="65879" x="3179763" y="2378075"/>
          <p14:tracePt t="65898" x="3141663" y="2290763"/>
          <p14:tracePt t="65902" x="3116263" y="2252663"/>
          <p14:tracePt t="65911" x="3103563" y="2227263"/>
          <p14:tracePt t="65918" x="3079750" y="2201863"/>
          <p14:tracePt t="65926" x="3054350" y="2165350"/>
          <p14:tracePt t="65935" x="3016250" y="2139950"/>
          <p14:tracePt t="65943" x="2967038" y="2101850"/>
          <p14:tracePt t="65950" x="2916238" y="2052638"/>
          <p14:tracePt t="65959" x="2890838" y="1989138"/>
          <p14:tracePt t="65966" x="2841625" y="1927225"/>
          <p14:tracePt t="65974" x="2790825" y="1889125"/>
          <p14:tracePt t="65982" x="2767013" y="1865313"/>
          <p14:tracePt t="65991" x="2741613" y="1827213"/>
          <p14:tracePt t="65999" x="2728913" y="1776413"/>
          <p14:tracePt t="66006" x="2703513" y="1752600"/>
          <p14:tracePt t="66015" x="2667000" y="1727200"/>
          <p14:tracePt t="66023" x="2641600" y="1714500"/>
          <p14:tracePt t="66031" x="2616200" y="1689100"/>
          <p14:tracePt t="66039" x="2590800" y="1676400"/>
          <p14:tracePt t="66047" x="2578100" y="1663700"/>
          <p14:tracePt t="66055" x="2565400" y="1652588"/>
          <p14:tracePt t="66062" x="2554288" y="1639888"/>
          <p14:tracePt t="66070" x="2554288" y="1627188"/>
          <p14:tracePt t="66079" x="2541588" y="1614488"/>
          <p14:tracePt t="66087" x="2528888" y="1601788"/>
          <p14:tracePt t="66095" x="2528888" y="1589088"/>
          <p14:tracePt t="66102" x="2528888" y="1576388"/>
          <p14:tracePt t="66111" x="2528888" y="1552575"/>
          <p14:tracePt t="66167" x="2528888" y="1527175"/>
          <p14:tracePt t="66175" x="2541588" y="1527175"/>
          <p14:tracePt t="66183" x="2554288" y="1501775"/>
          <p14:tracePt t="66199" x="2578100" y="1476375"/>
          <p14:tracePt t="66206" x="2590800" y="1463675"/>
          <p14:tracePt t="66214" x="2616200" y="1450975"/>
          <p14:tracePt t="66223" x="2628900" y="1450975"/>
          <p14:tracePt t="66231" x="2641600" y="1450975"/>
          <p14:tracePt t="66239" x="2654300" y="1439863"/>
          <p14:tracePt t="66247" x="2667000" y="1427163"/>
          <p14:tracePt t="66254" x="2678113" y="1427163"/>
          <p14:tracePt t="66263" x="2703513" y="1414463"/>
          <p14:tracePt t="66271" x="2716213" y="1414463"/>
          <p14:tracePt t="66279" x="2767013" y="1401763"/>
          <p14:tracePt t="66288" x="2803525" y="1401763"/>
          <p14:tracePt t="66295" x="2854325" y="1389063"/>
          <p14:tracePt t="66302" x="2928938" y="1363663"/>
          <p14:tracePt t="66311" x="3003550" y="1363663"/>
          <p14:tracePt t="66319" x="3092450" y="1314450"/>
          <p14:tracePt t="66327" x="3179763" y="1301750"/>
          <p14:tracePt t="66334" x="3267075" y="1289050"/>
          <p14:tracePt t="66342" x="3354388" y="1263650"/>
          <p14:tracePt t="66351" x="3454400" y="1238250"/>
          <p14:tracePt t="66358" x="3541713" y="1214438"/>
          <p14:tracePt t="66366" x="3605213" y="1201738"/>
          <p14:tracePt t="66375" x="3667125" y="1189038"/>
          <p14:tracePt t="66382" x="3717925" y="1176338"/>
          <p14:tracePt t="66391" x="3767138" y="1150938"/>
          <p14:tracePt t="66398" x="3792538" y="1150938"/>
          <p14:tracePt t="66406" x="3805238" y="1150938"/>
          <p14:tracePt t="66414" x="3817938" y="1150938"/>
          <p14:tracePt t="66431" x="3830638" y="1150938"/>
          <p14:tracePt t="66504" x="3830638" y="1138238"/>
          <p14:tracePt t="66511" x="3805238" y="1138238"/>
          <p14:tracePt t="66520" x="3756025" y="1125538"/>
          <p14:tracePt t="66527" x="3679825" y="1125538"/>
          <p14:tracePt t="66535" x="3554413" y="1125538"/>
          <p14:tracePt t="66542" x="3429000" y="1125538"/>
          <p14:tracePt t="66551" x="3305175" y="1125538"/>
          <p14:tracePt t="66559" x="3192463" y="1125538"/>
          <p14:tracePt t="66567" x="3054350" y="1125538"/>
          <p14:tracePt t="66575" x="2954338" y="1125538"/>
          <p14:tracePt t="66583" x="2879725" y="1125538"/>
          <p14:tracePt t="66590" x="2803525" y="1125538"/>
          <p14:tracePt t="66598" x="2741613" y="1125538"/>
          <p14:tracePt t="66607" x="2703513" y="1125538"/>
          <p14:tracePt t="66615" x="2678113" y="1125538"/>
          <p14:tracePt t="66655" x="2690813" y="1138238"/>
          <p14:tracePt t="66664" x="2703513" y="1138238"/>
          <p14:tracePt t="66671" x="2767013" y="1163638"/>
          <p14:tracePt t="66679" x="2854325" y="1189038"/>
          <p14:tracePt t="66687" x="2967038" y="1214438"/>
          <p14:tracePt t="66695" x="3067050" y="1227138"/>
          <p14:tracePt t="66705" x="3179763" y="1238250"/>
          <p14:tracePt t="66712" x="3267075" y="1263650"/>
          <p14:tracePt t="66720" x="3354388" y="1289050"/>
          <p14:tracePt t="66728" x="3454400" y="1301750"/>
          <p14:tracePt t="66737" x="3530600" y="1327150"/>
          <p14:tracePt t="66743" x="3579813" y="1327150"/>
          <p14:tracePt t="66752" x="3654425" y="1339850"/>
          <p14:tracePt t="66758" x="3692525" y="1339850"/>
          <p14:tracePt t="66766" x="3705225" y="1339850"/>
          <p14:tracePt t="66839" x="3679825" y="1350963"/>
          <p14:tracePt t="66847" x="3630613" y="1350963"/>
          <p14:tracePt t="66855" x="3592513" y="1350963"/>
          <p14:tracePt t="66863" x="3517900" y="1363663"/>
          <p14:tracePt t="66870" x="3441700" y="1389063"/>
          <p14:tracePt t="66879" x="3392488" y="1401763"/>
          <p14:tracePt t="66887" x="3317875" y="1427163"/>
          <p14:tracePt t="66895" x="3241675" y="1439863"/>
          <p14:tracePt t="66903" x="3179763" y="1463675"/>
          <p14:tracePt t="66911" x="3116263" y="1463675"/>
          <p14:tracePt t="66919" x="3079750" y="1489075"/>
          <p14:tracePt t="66926" x="3028950" y="1501775"/>
          <p14:tracePt t="66935" x="2992438" y="1514475"/>
          <p14:tracePt t="66943" x="2954338" y="1527175"/>
          <p14:tracePt t="66951" x="2916238" y="1563688"/>
          <p14:tracePt t="66958" x="2867025" y="1589088"/>
          <p14:tracePt t="66966" x="2841625" y="1614488"/>
          <p14:tracePt t="66974" x="2816225" y="1627188"/>
          <p14:tracePt t="66982" x="2778125" y="1676400"/>
          <p14:tracePt t="66990" x="2716213" y="1727200"/>
          <p14:tracePt t="66999" x="2678113" y="1765300"/>
          <p14:tracePt t="67006" x="2654300" y="1814513"/>
          <p14:tracePt t="67015" x="2628900" y="1839913"/>
          <p14:tracePt t="67032" x="2590800" y="1876425"/>
          <p14:tracePt t="67039" x="2578100" y="1901825"/>
          <p14:tracePt t="67047" x="2578100" y="1927225"/>
          <p14:tracePt t="67055" x="2565400" y="1939925"/>
          <p14:tracePt t="67064" x="2554288" y="1965325"/>
          <p14:tracePt t="67079" x="2554288" y="1989138"/>
          <p14:tracePt t="67095" x="2554288" y="2001838"/>
          <p14:tracePt t="67103" x="2554288" y="2014538"/>
          <p14:tracePt t="67111" x="2554288" y="2052638"/>
          <p14:tracePt t="67119" x="2541588" y="2065338"/>
          <p14:tracePt t="67127" x="2528888" y="2078038"/>
          <p14:tracePt t="67183" x="2528888" y="2089150"/>
          <p14:tracePt t="67192" x="2516188" y="2089150"/>
          <p14:tracePt t="67206" x="2490788" y="2089150"/>
          <p14:tracePt t="67214" x="2478088" y="2089150"/>
          <p14:tracePt t="67222" x="2428875" y="2089150"/>
          <p14:tracePt t="67230" x="2365375" y="2089150"/>
          <p14:tracePt t="67239" x="2316163" y="2089150"/>
          <p14:tracePt t="67247" x="2239963" y="2089150"/>
          <p14:tracePt t="67255" x="2190750" y="2089150"/>
          <p14:tracePt t="67262" x="2139950" y="2089150"/>
          <p14:tracePt t="67270" x="2078038" y="2089150"/>
          <p14:tracePt t="67279" x="1990725" y="2089150"/>
          <p14:tracePt t="67287" x="1890713" y="2078038"/>
          <p14:tracePt t="67295" x="1801813" y="2052638"/>
          <p14:tracePt t="67303" x="1714500" y="2027238"/>
          <p14:tracePt t="67311" x="1601788" y="2001838"/>
          <p14:tracePt t="67319" x="1539875" y="1978025"/>
          <p14:tracePt t="67327" x="1452563" y="1952625"/>
          <p14:tracePt t="67335" x="1352550" y="1901825"/>
          <p14:tracePt t="67343" x="1289050" y="1852613"/>
          <p14:tracePt t="67350" x="1239838" y="1801813"/>
          <p14:tracePt t="67359" x="1150938" y="1765300"/>
          <p14:tracePt t="67366" x="1089025" y="1739900"/>
          <p14:tracePt t="67375" x="1038225" y="1701800"/>
          <p14:tracePt t="67383" x="1014413" y="1676400"/>
          <p14:tracePt t="67390" x="976313" y="1639888"/>
          <p14:tracePt t="67399" x="925513" y="1614488"/>
          <p14:tracePt t="67406" x="901700" y="1614488"/>
          <p14:tracePt t="67415" x="876300" y="1589088"/>
          <p14:tracePt t="67422" x="863600" y="1589088"/>
          <p14:tracePt t="67431" x="850900" y="1589088"/>
          <p14:tracePt t="67438" x="825500" y="1576388"/>
          <p14:tracePt t="67447" x="814388" y="1563688"/>
          <p14:tracePt t="67455" x="801688" y="1539875"/>
          <p14:tracePt t="67464" x="776288" y="1539875"/>
          <p14:tracePt t="67470" x="750888" y="1527175"/>
          <p14:tracePt t="67478" x="738188" y="1527175"/>
          <p14:tracePt t="67488" x="725488" y="1527175"/>
          <p14:tracePt t="67496" x="701675" y="1514475"/>
          <p14:tracePt t="67504" x="663575" y="1514475"/>
          <p14:tracePt t="67512" x="638175" y="1514475"/>
          <p14:tracePt t="67520" x="612775" y="1514475"/>
          <p14:tracePt t="67528" x="588963" y="1514475"/>
          <p14:tracePt t="67535" x="576263" y="1514475"/>
          <p14:tracePt t="67615" x="576263" y="1527175"/>
          <p14:tracePt t="67623" x="576263" y="1552575"/>
          <p14:tracePt t="67631" x="576263" y="1576388"/>
          <p14:tracePt t="67639" x="576263" y="1601788"/>
          <p14:tracePt t="67648" x="576263" y="1627188"/>
          <p14:tracePt t="67655" x="600075" y="1689100"/>
          <p14:tracePt t="67664" x="612775" y="1714500"/>
          <p14:tracePt t="67671" x="625475" y="1727200"/>
          <p14:tracePt t="67679" x="625475" y="1752600"/>
          <p14:tracePt t="67687" x="638175" y="1776413"/>
          <p14:tracePt t="67695" x="638175" y="1789113"/>
          <p14:tracePt t="67703" x="650875" y="1801813"/>
          <p14:tracePt t="67711" x="663575" y="1801813"/>
          <p14:tracePt t="67750" x="663575" y="1814513"/>
          <p14:tracePt t="67775" x="676275" y="1814513"/>
          <p14:tracePt t="67903" x="701675" y="1814513"/>
          <p14:tracePt t="67934" x="701675" y="1789113"/>
          <p14:tracePt t="68367" x="712788" y="1789113"/>
          <p14:tracePt t="68463" x="725488" y="1789113"/>
          <p14:tracePt t="68471" x="738188" y="1801813"/>
          <p14:tracePt t="68495" x="750888" y="1801813"/>
          <p14:tracePt t="68519" x="763588" y="1801813"/>
          <p14:tracePt t="68527" x="776288" y="1801813"/>
          <p14:tracePt t="68535" x="788988" y="1801813"/>
          <p14:tracePt t="68542" x="814388" y="1801813"/>
          <p14:tracePt t="68551" x="838200" y="1801813"/>
          <p14:tracePt t="68559" x="876300" y="1789113"/>
          <p14:tracePt t="68566" x="950913" y="1776413"/>
          <p14:tracePt t="68575" x="1014413" y="1765300"/>
          <p14:tracePt t="68582" x="1076325" y="1739900"/>
          <p14:tracePt t="68591" x="1114425" y="1727200"/>
          <p14:tracePt t="68599" x="1163638" y="1727200"/>
          <p14:tracePt t="68606" x="1201738" y="1727200"/>
          <p14:tracePt t="68614" x="1227138" y="1727200"/>
          <p14:tracePt t="68622" x="1252538" y="1727200"/>
          <p14:tracePt t="68631" x="1276350" y="1727200"/>
          <p14:tracePt t="68639" x="1301750" y="1727200"/>
          <p14:tracePt t="68647" x="1314450" y="1727200"/>
          <p14:tracePt t="68655" x="1352550" y="1727200"/>
          <p14:tracePt t="68666" x="1389063" y="1727200"/>
          <p14:tracePt t="68671" x="1414463" y="1752600"/>
          <p14:tracePt t="68679" x="1452563" y="1776413"/>
          <p14:tracePt t="68687" x="1501775" y="1814513"/>
          <p14:tracePt t="68694" x="1527175" y="1814513"/>
          <p14:tracePt t="68703" x="1539875" y="1852613"/>
          <p14:tracePt t="68710" x="1577975" y="1852613"/>
          <p14:tracePt t="68719" x="1614488" y="1876425"/>
          <p14:tracePt t="68727" x="1652588" y="1901825"/>
          <p14:tracePt t="68735" x="1677988" y="1914525"/>
          <p14:tracePt t="68743" x="1727200" y="1952625"/>
          <p14:tracePt t="68750" x="1778000" y="1965325"/>
          <p14:tracePt t="68758" x="1801813" y="2001838"/>
          <p14:tracePt t="68766" x="1839913" y="2014538"/>
          <p14:tracePt t="68775" x="1865313" y="2027238"/>
          <p14:tracePt t="68782" x="1890713" y="2039938"/>
          <p14:tracePt t="68791" x="1903413" y="2052638"/>
          <p14:tracePt t="68798" x="1939925" y="2078038"/>
          <p14:tracePt t="68807" x="1952625" y="2078038"/>
          <p14:tracePt t="68815" x="1965325" y="2089150"/>
          <p14:tracePt t="68822" x="2003425" y="2089150"/>
          <p14:tracePt t="68831" x="2003425" y="2101850"/>
          <p14:tracePt t="68847" x="2014538" y="2101850"/>
          <p14:tracePt t="68871" x="2027238" y="2101850"/>
          <p14:tracePt t="68895" x="2039938" y="2101850"/>
          <p14:tracePt t="68951" x="2052638" y="2101850"/>
          <p14:tracePt t="68959" x="2065338" y="2101850"/>
          <p14:tracePt t="68975" x="2065338" y="2089150"/>
          <p14:tracePt t="68983" x="2078038" y="2065338"/>
          <p14:tracePt t="68999" x="2078038" y="2052638"/>
          <p14:tracePt t="69135" x="2090738" y="2052638"/>
          <p14:tracePt t="69151" x="2103438" y="2052638"/>
          <p14:tracePt t="69159" x="2103438" y="2078038"/>
          <p14:tracePt t="69167" x="2116138" y="2078038"/>
          <p14:tracePt t="69175" x="2116138" y="2089150"/>
          <p14:tracePt t="69183" x="2127250" y="2101850"/>
          <p14:tracePt t="69191" x="2139950" y="2127250"/>
          <p14:tracePt t="69200" x="2139950" y="2139950"/>
          <p14:tracePt t="69327" x="2152650" y="2139950"/>
          <p14:tracePt t="69806" x="2165350" y="2139950"/>
          <p14:tracePt t="69831" x="2178050" y="2139950"/>
          <p14:tracePt t="69839" x="2190750" y="2139950"/>
          <p14:tracePt t="69847" x="2216150" y="2139950"/>
          <p14:tracePt t="69855" x="2228850" y="2139950"/>
          <p14:tracePt t="69864" x="2228850" y="2152650"/>
          <p14:tracePt t="69871" x="2239963" y="2152650"/>
          <p14:tracePt t="69879" x="2265363" y="2152650"/>
          <p14:tracePt t="69886" x="2290763" y="2152650"/>
          <p14:tracePt t="69894" x="2303463" y="2165350"/>
          <p14:tracePt t="69903" x="2328863" y="2165350"/>
          <p14:tracePt t="69911" x="2352675" y="2165350"/>
          <p14:tracePt t="69931" x="2390775" y="2165350"/>
          <p14:tracePt t="69935" x="2416175" y="2165350"/>
          <p14:tracePt t="69951" x="2428875" y="2165350"/>
          <p14:tracePt t="69966" x="2441575" y="2165350"/>
          <p14:tracePt t="69975" x="2452688" y="2165350"/>
          <p14:tracePt t="69983" x="2465388" y="2165350"/>
          <p14:tracePt t="69991" x="2478088" y="2165350"/>
          <p14:tracePt t="70023" x="2516188" y="2165350"/>
          <p14:tracePt t="70063" x="2528888" y="2165350"/>
          <p14:tracePt t="70071" x="2541588" y="2152650"/>
          <p14:tracePt t="70079" x="2565400" y="2139950"/>
          <p14:tracePt t="70087" x="2578100" y="2127250"/>
          <p14:tracePt t="70095" x="2603500" y="2127250"/>
          <p14:tracePt t="70103" x="2641600" y="2089150"/>
          <p14:tracePt t="70111" x="2690813" y="2065338"/>
          <p14:tracePt t="70119" x="2716213" y="2039938"/>
          <p14:tracePt t="70127" x="2754313" y="2027238"/>
          <p14:tracePt t="70135" x="2778125" y="2027238"/>
          <p14:tracePt t="70143" x="2790825" y="2014538"/>
          <p14:tracePt t="70151" x="2803525" y="2001838"/>
          <p14:tracePt t="70159" x="2816225" y="2001838"/>
          <p14:tracePt t="70167" x="2816225" y="1989138"/>
          <p14:tracePt t="70174" x="2841625" y="1989138"/>
          <p14:tracePt t="70191" x="2854325" y="1989138"/>
          <p14:tracePt t="70207" x="2867025" y="1989138"/>
          <p14:tracePt t="70254" x="2890838" y="1978025"/>
          <p14:tracePt t="70286" x="2890838" y="1965325"/>
          <p14:tracePt t="70303" x="2903538" y="1965325"/>
          <p14:tracePt t="70319" x="2903538" y="1952625"/>
          <p14:tracePt t="70367" x="2928938" y="1952625"/>
          <p14:tracePt t="70390" x="2941638" y="1939925"/>
          <p14:tracePt t="70399" x="2954338" y="1927225"/>
          <p14:tracePt t="70414" x="2979738" y="1927225"/>
          <p14:tracePt t="70438" x="2992438" y="1927225"/>
          <p14:tracePt t="70447" x="3003550" y="1927225"/>
          <p14:tracePt t="70457" x="3028950" y="1914525"/>
          <p14:tracePt t="70471" x="3028950" y="1901825"/>
          <p14:tracePt t="70479" x="3054350" y="1901825"/>
          <p14:tracePt t="70494" x="3067050" y="1901825"/>
          <p14:tracePt t="70518" x="3092450" y="1901825"/>
          <p14:tracePt t="70535" x="3103563" y="1901825"/>
          <p14:tracePt t="70551" x="3116263" y="1901825"/>
          <p14:tracePt t="70566" x="3128963" y="1901825"/>
          <p14:tracePt t="70607" x="3141663" y="1901825"/>
          <p14:tracePt t="70671" x="3154363" y="1889125"/>
          <p14:tracePt t="70695" x="3141663" y="1876425"/>
          <p14:tracePt t="70711" x="3116263" y="1865313"/>
          <p14:tracePt t="70718" x="3103563" y="1865313"/>
          <p14:tracePt t="70727" x="3092450" y="1865313"/>
          <p14:tracePt t="70734" x="3079750" y="1852613"/>
          <p14:tracePt t="70743" x="3054350" y="1852613"/>
          <p14:tracePt t="70759" x="3041650" y="1827213"/>
          <p14:tracePt t="70766" x="3028950" y="1827213"/>
          <p14:tracePt t="70774" x="3016250" y="1827213"/>
          <p14:tracePt t="70782" x="3016250" y="1814513"/>
          <p14:tracePt t="70791" x="3003550" y="1814513"/>
          <p14:tracePt t="70936" x="3016250" y="1814513"/>
          <p14:tracePt t="70943" x="3041650" y="1814513"/>
          <p14:tracePt t="70951" x="3092450" y="1801813"/>
          <p14:tracePt t="70959" x="3128963" y="1789113"/>
          <p14:tracePt t="70967" x="3167063" y="1776413"/>
          <p14:tracePt t="70975" x="3192463" y="1776413"/>
          <p14:tracePt t="70983" x="3205163" y="1776413"/>
          <p14:tracePt t="70991" x="3228975" y="1776413"/>
          <p14:tracePt t="70999" x="3241675" y="1776413"/>
          <p14:tracePt t="71224" x="3241675" y="1765300"/>
          <p14:tracePt t="71233" x="3216275" y="1765300"/>
          <p14:tracePt t="71238" x="3205163" y="1765300"/>
          <p14:tracePt t="71337" x="3216275" y="1765300"/>
          <p14:tracePt t="71344" x="3228975" y="1765300"/>
          <p14:tracePt t="71352" x="3241675" y="1765300"/>
          <p14:tracePt t="71360" x="3254375" y="1765300"/>
          <p14:tracePt t="71574" x="3241675" y="1765300"/>
          <p14:tracePt t="71775" x="3254375" y="1765300"/>
          <p14:tracePt t="71791" x="3279775" y="1765300"/>
          <p14:tracePt t="71807" x="3292475" y="1765300"/>
          <p14:tracePt t="71814" x="3305175" y="1765300"/>
          <p14:tracePt t="71830" x="3317875" y="1765300"/>
          <p14:tracePt t="71855" x="3328988" y="1765300"/>
          <p14:tracePt t="71991" x="3317875" y="1765300"/>
          <p14:tracePt t="72023" x="3305175" y="1765300"/>
          <p14:tracePt t="72047" x="3292475" y="1765300"/>
          <p14:tracePt t="72063" x="3267075" y="1765300"/>
          <p14:tracePt t="72071" x="3267075" y="1752600"/>
          <p14:tracePt t="72078" x="3254375" y="1752600"/>
          <p14:tracePt t="72094" x="3241675" y="1752600"/>
          <p14:tracePt t="72119" x="3228975" y="1752600"/>
          <p14:tracePt t="72135" x="3216275" y="1739900"/>
          <p14:tracePt t="72343" x="3241675" y="1739900"/>
          <p14:tracePt t="72376" x="3254375" y="1739900"/>
          <p14:tracePt t="72383" x="3267075" y="1739900"/>
          <p14:tracePt t="72399" x="3279775" y="1739900"/>
          <p14:tracePt t="72407" x="3292475" y="1739900"/>
          <p14:tracePt t="72542" x="3279775" y="1739900"/>
          <p14:tracePt t="72559" x="3267075" y="1739900"/>
          <p14:tracePt t="73248" x="3279775" y="1739900"/>
          <p14:tracePt t="73263" x="3279775" y="1752600"/>
          <p14:tracePt t="73270" x="3279775" y="1765300"/>
          <p14:tracePt t="73279" x="3279775" y="1789113"/>
          <p14:tracePt t="73286" x="3279775" y="1827213"/>
          <p14:tracePt t="73295" x="3279775" y="1839913"/>
          <p14:tracePt t="73303" x="3279775" y="1865313"/>
          <p14:tracePt t="73310" x="3279775" y="1876425"/>
          <p14:tracePt t="73318" x="3279775" y="1889125"/>
          <p14:tracePt t="73327" x="3279775" y="1901825"/>
          <p14:tracePt t="73343" x="3279775" y="1914525"/>
          <p14:tracePt t="73351" x="3279775" y="1927225"/>
          <p14:tracePt t="73359" x="3279775" y="1939925"/>
          <p14:tracePt t="73366" x="3279775" y="1952625"/>
          <p14:tracePt t="73375" x="3292475" y="1965325"/>
          <p14:tracePt t="73390" x="3305175" y="1978025"/>
          <p14:tracePt t="73407" x="3317875" y="2001838"/>
          <p14:tracePt t="73439" x="3328988" y="2014538"/>
          <p14:tracePt t="73464" x="3328988" y="2027238"/>
          <p14:tracePt t="73487" x="3328988" y="2039938"/>
          <p14:tracePt t="73503" x="3328988" y="2052638"/>
          <p14:tracePt t="73518" x="3328988" y="2065338"/>
          <p14:tracePt t="74175" x="3341688" y="2078038"/>
          <p14:tracePt t="74183" x="3354388" y="2078038"/>
          <p14:tracePt t="74207" x="3367088" y="2078038"/>
          <p14:tracePt t="74214" x="3379788" y="2078038"/>
          <p14:tracePt t="74223" x="3392488" y="2078038"/>
          <p14:tracePt t="74230" x="3429000" y="2078038"/>
          <p14:tracePt t="74238" x="3454400" y="2065338"/>
          <p14:tracePt t="74247" x="3479800" y="2065338"/>
          <p14:tracePt t="74254" x="3517900" y="2065338"/>
          <p14:tracePt t="74263" x="3554413" y="2039938"/>
          <p14:tracePt t="74270" x="3592513" y="2039938"/>
          <p14:tracePt t="74279" x="3630613" y="2027238"/>
          <p14:tracePt t="74287" x="3667125" y="2014538"/>
          <p14:tracePt t="74295" x="3692525" y="2014538"/>
          <p14:tracePt t="74302" x="3730625" y="2014538"/>
          <p14:tracePt t="74311" x="3767138" y="2014538"/>
          <p14:tracePt t="74318" x="3792538" y="2014538"/>
          <p14:tracePt t="74326" x="3830638" y="2014538"/>
          <p14:tracePt t="74335" x="3867150" y="2014538"/>
          <p14:tracePt t="74343" x="3905250" y="2014538"/>
          <p14:tracePt t="74350" x="3930650" y="2014538"/>
          <p14:tracePt t="74359" x="3943350" y="2014538"/>
          <p14:tracePt t="74366" x="3956050" y="2014538"/>
          <p14:tracePt t="74375" x="3979863" y="2014538"/>
          <p14:tracePt t="74383" x="4005263" y="2014538"/>
          <p14:tracePt t="74390" x="4030663" y="2014538"/>
          <p14:tracePt t="74398" x="4068763" y="2014538"/>
          <p14:tracePt t="74407" x="4117975" y="2014538"/>
          <p14:tracePt t="74415" x="4156075" y="2014538"/>
          <p14:tracePt t="74423" x="4192588" y="2014538"/>
          <p14:tracePt t="74431" x="4230688" y="2014538"/>
          <p14:tracePt t="74439" x="4281488" y="2014538"/>
          <p14:tracePt t="74447" x="4343400" y="2014538"/>
          <p14:tracePt t="74455" x="4406900" y="2014538"/>
          <p14:tracePt t="74464" x="4456113" y="2014538"/>
          <p14:tracePt t="74471" x="4468813" y="2014538"/>
          <p14:tracePt t="74479" x="4494213" y="2014538"/>
          <p14:tracePt t="74487" x="4506913" y="2014538"/>
          <p14:tracePt t="74824" x="4530725" y="2027238"/>
          <p14:tracePt t="74831" x="4530725" y="2039938"/>
          <p14:tracePt t="74840" x="4543425" y="2039938"/>
          <p14:tracePt t="74848" x="4556125" y="2052638"/>
          <p14:tracePt t="74863" x="4556125" y="2065338"/>
          <p14:tracePt t="74871" x="4568825" y="2078038"/>
          <p14:tracePt t="74880" x="4568825" y="2089150"/>
          <p14:tracePt t="74887" x="4581525" y="2101850"/>
          <p14:tracePt t="74903" x="4594225" y="2101850"/>
          <p14:tracePt t="74919" x="4606925" y="2101850"/>
          <p14:tracePt t="75167" x="4606925" y="2127250"/>
          <p14:tracePt t="75182" x="4630738" y="2127250"/>
          <p14:tracePt t="75198" x="4643438" y="2127250"/>
          <p14:tracePt t="75206" x="4656138" y="2127250"/>
          <p14:tracePt t="75214" x="4694238" y="2114550"/>
          <p14:tracePt t="75223" x="4706938" y="2101850"/>
          <p14:tracePt t="75231" x="4732338" y="2101850"/>
          <p14:tracePt t="75239" x="4756150" y="2089150"/>
          <p14:tracePt t="75247" x="4806950" y="2065338"/>
          <p14:tracePt t="75255" x="4843463" y="2052638"/>
          <p14:tracePt t="75264" x="4881563" y="2039938"/>
          <p14:tracePt t="75270" x="4906963" y="2014538"/>
          <p14:tracePt t="75279" x="4932363" y="2014538"/>
          <p14:tracePt t="75287" x="4968875" y="1989138"/>
          <p14:tracePt t="75295" x="4981575" y="1978025"/>
          <p14:tracePt t="75303" x="4994275" y="1965325"/>
          <p14:tracePt t="75311" x="5032375" y="1939925"/>
          <p14:tracePt t="75319" x="5094288" y="1901825"/>
          <p14:tracePt t="75326" x="5132388" y="1865313"/>
          <p14:tracePt t="75335" x="5157788" y="1852613"/>
          <p14:tracePt t="75343" x="5181600" y="1839913"/>
          <p14:tracePt t="75351" x="5207000" y="1814513"/>
          <p14:tracePt t="75359" x="5219700" y="1814513"/>
          <p14:tracePt t="75366" x="5245100" y="1814513"/>
          <p14:tracePt t="75375" x="5257800" y="1801813"/>
          <p14:tracePt t="75383" x="5270500" y="1789113"/>
          <p14:tracePt t="75391" x="5294313" y="1789113"/>
          <p14:tracePt t="75399" x="5307013" y="1776413"/>
          <p14:tracePt t="75406" x="5332413" y="1765300"/>
          <p14:tracePt t="75415" x="5345113" y="1765300"/>
          <p14:tracePt t="75423" x="5357813" y="1765300"/>
          <p14:tracePt t="75431" x="5383213" y="1765300"/>
          <p14:tracePt t="75655" x="5394325" y="1752600"/>
          <p14:tracePt t="75663" x="5394325" y="1739900"/>
          <p14:tracePt t="75703" x="5383213" y="1739900"/>
          <p14:tracePt t="75847" x="5357813" y="1739900"/>
          <p14:tracePt t="78159" x="5345113" y="1739900"/>
          <p14:tracePt t="78191" x="5332413" y="1739900"/>
          <p14:tracePt t="78199" x="5319713" y="1727200"/>
          <p14:tracePt t="78207" x="5307013" y="1727200"/>
          <p14:tracePt t="78239" x="5294313" y="1727200"/>
          <p14:tracePt t="78255" x="5281613" y="1727200"/>
          <p14:tracePt t="78279" x="5270500" y="1727200"/>
          <p14:tracePt t="78302" x="5257800" y="1727200"/>
          <p14:tracePt t="78311" x="5245100" y="1727200"/>
          <p14:tracePt t="78320" x="5245100" y="1739900"/>
          <p14:tracePt t="78327" x="5232400" y="1752600"/>
          <p14:tracePt t="78336" x="5219700" y="1765300"/>
          <p14:tracePt t="78343" x="5207000" y="1776413"/>
          <p14:tracePt t="78359" x="5194300" y="1789113"/>
          <p14:tracePt t="78391" x="5194300" y="1801813"/>
          <p14:tracePt t="78399" x="5194300" y="1814513"/>
          <p14:tracePt t="78407" x="5194300" y="1827213"/>
          <p14:tracePt t="78415" x="5194300" y="1839913"/>
          <p14:tracePt t="78423" x="5194300" y="1852613"/>
          <p14:tracePt t="78430" x="5194300" y="1876425"/>
          <p14:tracePt t="78447" x="5194300" y="1901825"/>
          <p14:tracePt t="78455" x="5194300" y="1927225"/>
          <p14:tracePt t="78464" x="5194300" y="1952625"/>
          <p14:tracePt t="78478" x="5207000" y="1978025"/>
          <p14:tracePt t="78486" x="5207000" y="1989138"/>
          <p14:tracePt t="78494" x="5219700" y="2001838"/>
          <p14:tracePt t="78503" x="5232400" y="2014538"/>
          <p14:tracePt t="78511" x="5245100" y="2014538"/>
          <p14:tracePt t="78527" x="5245100" y="2027238"/>
          <p14:tracePt t="78535" x="5257800" y="2039938"/>
          <p14:tracePt t="78542" x="5257800" y="2052638"/>
          <p14:tracePt t="78591" x="5270500" y="2052638"/>
          <p14:tracePt t="78598" x="5281613" y="2052638"/>
          <p14:tracePt t="78606" x="5294313" y="2052638"/>
          <p14:tracePt t="78615" x="5294313" y="2065338"/>
          <p14:tracePt t="78623" x="5307013" y="2065338"/>
          <p14:tracePt t="78631" x="5332413" y="2065338"/>
          <p14:tracePt t="78639" x="5357813" y="2065338"/>
          <p14:tracePt t="78646" x="5383213" y="2078038"/>
          <p14:tracePt t="78655" x="5407025" y="2078038"/>
          <p14:tracePt t="78664" x="5432425" y="2078038"/>
          <p14:tracePt t="78671" x="5457825" y="2078038"/>
          <p14:tracePt t="78681" x="5483225" y="2078038"/>
          <p14:tracePt t="78687" x="5519738" y="2078038"/>
          <p14:tracePt t="78695" x="5557838" y="2078038"/>
          <p14:tracePt t="78703" x="5570538" y="2078038"/>
          <p14:tracePt t="78711" x="5583238" y="2078038"/>
          <p14:tracePt t="78719" x="5619750" y="2078038"/>
          <p14:tracePt t="78727" x="5632450" y="2078038"/>
          <p14:tracePt t="78735" x="5657850" y="2078038"/>
          <p14:tracePt t="78774" x="5670550" y="2078038"/>
          <p14:tracePt t="78814" x="5683250" y="2078038"/>
          <p14:tracePt t="78839" x="5670550" y="2065338"/>
          <p14:tracePt t="78847" x="5657850" y="2065338"/>
          <p14:tracePt t="78854" x="5645150" y="2052638"/>
          <p14:tracePt t="78863" x="5632450" y="2052638"/>
          <p14:tracePt t="78879" x="5607050" y="2052638"/>
          <p14:tracePt t="78894" x="5595938" y="2052638"/>
          <p14:tracePt t="78903" x="5570538" y="2052638"/>
          <p14:tracePt t="78911" x="5545138" y="2052638"/>
          <p14:tracePt t="78919" x="5532438" y="2065338"/>
          <p14:tracePt t="78927" x="5519738" y="2078038"/>
          <p14:tracePt t="78935" x="5507038" y="2089150"/>
          <p14:tracePt t="78947" x="5507038" y="2101850"/>
          <p14:tracePt t="78950" x="5495925" y="2127250"/>
          <p14:tracePt t="78958" x="5483225" y="2139950"/>
          <p14:tracePt t="78966" x="5483225" y="2152650"/>
          <p14:tracePt t="78983" x="5483225" y="2165350"/>
          <p14:tracePt t="78991" x="5483225" y="2178050"/>
          <p14:tracePt t="78999" x="5483225" y="2190750"/>
          <p14:tracePt t="79007" x="5495925" y="2201863"/>
          <p14:tracePt t="79023" x="5507038" y="2214563"/>
          <p14:tracePt t="79038" x="5519738" y="2214563"/>
          <p14:tracePt t="79054" x="5532438" y="2214563"/>
          <p14:tracePt t="79064" x="5545138" y="2214563"/>
          <p14:tracePt t="79080" x="5570538" y="2214563"/>
          <p14:tracePt t="79087" x="5583238" y="2214563"/>
          <p14:tracePt t="79095" x="5595938" y="2214563"/>
          <p14:tracePt t="79103" x="5607050" y="2214563"/>
          <p14:tracePt t="79111" x="5632450" y="2214563"/>
          <p14:tracePt t="79119" x="5645150" y="2201863"/>
          <p14:tracePt t="79127" x="5657850" y="2190750"/>
          <p14:tracePt t="79135" x="5683250" y="2178050"/>
          <p14:tracePt t="79143" x="5695950" y="2165350"/>
          <p14:tracePt t="79151" x="5708650" y="2152650"/>
          <p14:tracePt t="79199" x="5719763" y="2139950"/>
          <p14:tracePt t="79215" x="5719763" y="2127250"/>
          <p14:tracePt t="79223" x="5708650" y="2101850"/>
          <p14:tracePt t="79230" x="5695950" y="2089150"/>
          <p14:tracePt t="79247" x="5683250" y="2078038"/>
          <p14:tracePt t="79255" x="5670550" y="2065338"/>
          <p14:tracePt t="79279" x="5657850" y="2065338"/>
          <p14:tracePt t="79664" x="5645150" y="2065338"/>
          <p14:tracePt t="79735" x="5670550" y="2065338"/>
          <p14:tracePt t="79751" x="5708650" y="2065338"/>
          <p14:tracePt t="79758" x="5732463" y="2065338"/>
          <p14:tracePt t="79767" x="5770563" y="2065338"/>
          <p14:tracePt t="79775" x="5832475" y="2065338"/>
          <p14:tracePt t="79782" x="5870575" y="2065338"/>
          <p14:tracePt t="79790" x="5921375" y="2065338"/>
          <p14:tracePt t="79798" x="5957888" y="2065338"/>
          <p14:tracePt t="79807" x="6008688" y="2065338"/>
          <p14:tracePt t="79815" x="6045200" y="2065338"/>
          <p14:tracePt t="79823" x="6070600" y="2065338"/>
          <p14:tracePt t="79831" x="6108700" y="2065338"/>
          <p14:tracePt t="79839" x="6183313" y="2078038"/>
          <p14:tracePt t="79847" x="6234113" y="2101850"/>
          <p14:tracePt t="79855" x="6308725" y="2101850"/>
          <p14:tracePt t="79864" x="6359525" y="2101850"/>
          <p14:tracePt t="79871" x="6408738" y="2101850"/>
          <p14:tracePt t="79881" x="6446838" y="2101850"/>
          <p14:tracePt t="79887" x="6472238" y="2101850"/>
          <p14:tracePt t="79894" x="6483350" y="2101850"/>
          <p14:tracePt t="79903" x="6521450" y="2101850"/>
          <p14:tracePt t="79911" x="6534150" y="2101850"/>
          <p14:tracePt t="79943" x="6546850" y="2101850"/>
          <p14:tracePt t="80558" x="6559550" y="2101850"/>
          <p14:tracePt t="80567" x="6559550" y="2114550"/>
          <p14:tracePt t="80575" x="6572250" y="2114550"/>
          <p14:tracePt t="80591" x="6596063" y="2114550"/>
          <p14:tracePt t="80599" x="6608763" y="2114550"/>
          <p14:tracePt t="80607" x="6646863" y="2114550"/>
          <p14:tracePt t="80615" x="6672263" y="2114550"/>
          <p14:tracePt t="80622" x="6696075" y="2114550"/>
          <p14:tracePt t="80630" x="6734175" y="2114550"/>
          <p14:tracePt t="80639" x="6784975" y="2114550"/>
          <p14:tracePt t="80646" x="6821488" y="2114550"/>
          <p14:tracePt t="80655" x="6859588" y="2114550"/>
          <p14:tracePt t="80663" x="6884988" y="2114550"/>
          <p14:tracePt t="80670" x="6921500" y="2114550"/>
          <p14:tracePt t="80680" x="6959600" y="2114550"/>
          <p14:tracePt t="80686" x="7021513" y="2114550"/>
          <p14:tracePt t="80694" x="7046913" y="2114550"/>
          <p14:tracePt t="80703" x="7072313" y="2114550"/>
          <p14:tracePt t="80711" x="7085013" y="2101850"/>
          <p14:tracePt t="80719" x="7110413" y="2089150"/>
          <p14:tracePt t="80760" x="7123113" y="2089150"/>
          <p14:tracePt t="80767" x="7134225" y="2089150"/>
          <p14:tracePt t="80775" x="7146925" y="2078038"/>
          <p14:tracePt t="80783" x="7159625" y="2065338"/>
          <p14:tracePt t="80790" x="7159625" y="2052638"/>
          <p14:tracePt t="80798" x="7172325" y="2039938"/>
          <p14:tracePt t="80807" x="7185025" y="2027238"/>
          <p14:tracePt t="80823" x="7197725" y="2027238"/>
          <p14:tracePt t="80831" x="7210425" y="2014538"/>
          <p14:tracePt t="80838" x="7223125" y="2014538"/>
          <p14:tracePt t="80855" x="7235825" y="2001838"/>
          <p14:tracePt t="80863" x="7235825" y="1989138"/>
          <p14:tracePt t="80951" x="7235825" y="1978025"/>
          <p14:tracePt t="80959" x="7246938" y="1965325"/>
          <p14:tracePt t="80967" x="7246938" y="1952625"/>
          <p14:tracePt t="80975" x="7259638" y="1952625"/>
          <p14:tracePt t="80983" x="7259638" y="1939925"/>
          <p14:tracePt t="80991" x="7259638" y="1914525"/>
          <p14:tracePt t="81000" x="7272338" y="1901825"/>
          <p14:tracePt t="81007" x="7285038" y="1876425"/>
          <p14:tracePt t="81015" x="7297738" y="1865313"/>
          <p14:tracePt t="81023" x="7310438" y="1852613"/>
          <p14:tracePt t="81031" x="7335838" y="1839913"/>
          <p14:tracePt t="81038" x="7335838" y="1827213"/>
          <p14:tracePt t="81048" x="7348538" y="1814513"/>
          <p14:tracePt t="81087" x="7359650" y="1801813"/>
          <p14:tracePt t="81111" x="7372350" y="1801813"/>
          <p14:tracePt t="81127" x="7397750" y="1789113"/>
          <p14:tracePt t="81135" x="7423150" y="1789113"/>
          <p14:tracePt t="81143" x="7435850" y="1776413"/>
          <p14:tracePt t="81150" x="7459663" y="1776413"/>
          <p14:tracePt t="81159" x="7472363" y="1776413"/>
          <p14:tracePt t="81167" x="7510463" y="1776413"/>
          <p14:tracePt t="81174" x="7535863" y="1765300"/>
          <p14:tracePt t="81182" x="7548563" y="1752600"/>
          <p14:tracePt t="81191" x="7561263" y="1752600"/>
          <p14:tracePt t="81207" x="7572375" y="1752600"/>
          <p14:tracePt t="81215" x="7585075" y="1752600"/>
          <p14:tracePt t="81352" x="7597775" y="1752600"/>
          <p14:tracePt t="83126" x="7572375" y="1752600"/>
          <p14:tracePt t="83135" x="7548563" y="1752600"/>
          <p14:tracePt t="83151" x="7497763" y="1752600"/>
          <p14:tracePt t="83159" x="7459663" y="1752600"/>
          <p14:tracePt t="83167" x="7423150" y="1765300"/>
          <p14:tracePt t="83175" x="7397750" y="1776413"/>
          <p14:tracePt t="83183" x="7372350" y="1789113"/>
          <p14:tracePt t="83191" x="7348538" y="1801813"/>
          <p14:tracePt t="83223" x="7335838" y="1801813"/>
          <p14:tracePt t="83246" x="7323138" y="1801813"/>
          <p14:tracePt t="83304" x="7323138" y="1827213"/>
          <p14:tracePt t="83312" x="7323138" y="1839913"/>
          <p14:tracePt t="83318" x="7335838" y="1852613"/>
          <p14:tracePt t="83328" x="7335838" y="1865313"/>
          <p14:tracePt t="83336" x="7359650" y="1889125"/>
          <p14:tracePt t="83344" x="7385050" y="1914525"/>
          <p14:tracePt t="83352" x="7397750" y="1939925"/>
          <p14:tracePt t="83360" x="7423150" y="1939925"/>
          <p14:tracePt t="83369" x="7448550" y="1965325"/>
          <p14:tracePt t="83376" x="7459663" y="1965325"/>
          <p14:tracePt t="83384" x="7485063" y="1978025"/>
          <p14:tracePt t="83391" x="7497763" y="1989138"/>
          <p14:tracePt t="83398" x="7510463" y="1989138"/>
          <p14:tracePt t="83407" x="7523163" y="2014538"/>
          <p14:tracePt t="83414" x="7548563" y="2014538"/>
          <p14:tracePt t="83423" x="7561263" y="2014538"/>
          <p14:tracePt t="83431" x="7585075" y="2014538"/>
          <p14:tracePt t="83438" x="7597775" y="2014538"/>
          <p14:tracePt t="83447" x="7610475" y="2014538"/>
          <p14:tracePt t="83455" x="7635875" y="2014538"/>
          <p14:tracePt t="83471" x="7648575" y="2014538"/>
          <p14:tracePt t="83480" x="7661275" y="2014538"/>
          <p14:tracePt t="83487" x="7673975" y="2014538"/>
          <p14:tracePt t="83583" x="7661275" y="2014538"/>
          <p14:tracePt t="83591" x="7648575" y="2014538"/>
          <p14:tracePt t="83599" x="7623175" y="2014538"/>
          <p14:tracePt t="83615" x="7597775" y="2014538"/>
          <p14:tracePt t="83623" x="7585075" y="2014538"/>
          <p14:tracePt t="83630" x="7585075" y="2027238"/>
          <p14:tracePt t="83639" x="7572375" y="2039938"/>
          <p14:tracePt t="83671" x="7572375" y="2052638"/>
          <p14:tracePt t="83687" x="7572375" y="2078038"/>
          <p14:tracePt t="83703" x="7572375" y="2089150"/>
          <p14:tracePt t="83711" x="7572375" y="2101850"/>
          <p14:tracePt t="83718" x="7585075" y="2101850"/>
          <p14:tracePt t="83727" x="7585075" y="2127250"/>
          <p14:tracePt t="83735" x="7610475" y="2127250"/>
          <p14:tracePt t="83743" x="7610475" y="2139950"/>
          <p14:tracePt t="83751" x="7623175" y="2139950"/>
          <p14:tracePt t="83759" x="7635875" y="2139950"/>
          <p14:tracePt t="83774" x="7648575" y="2139950"/>
          <p14:tracePt t="83782" x="7661275" y="2139950"/>
          <p14:tracePt t="83798" x="7673975" y="2139950"/>
          <p14:tracePt t="83807" x="7685088" y="2139950"/>
          <p14:tracePt t="83815" x="7685088" y="2127250"/>
          <p14:tracePt t="83823" x="7697788" y="2127250"/>
          <p14:tracePt t="83832" x="7697788" y="2114550"/>
          <p14:tracePt t="83871" x="7697788" y="2101850"/>
          <p14:tracePt t="83903" x="7685088" y="2101850"/>
          <p14:tracePt t="83911" x="7673975" y="2101850"/>
          <p14:tracePt t="83918" x="7661275" y="2101850"/>
          <p14:tracePt t="83943" x="7648575" y="2101850"/>
          <p14:tracePt t="83959" x="7635875" y="2101850"/>
          <p14:tracePt t="83967" x="7623175" y="2101850"/>
          <p14:tracePt t="83998" x="7623175" y="2114550"/>
          <p14:tracePt t="84014" x="7623175" y="2127250"/>
          <p14:tracePt t="84030" x="7623175" y="2139950"/>
          <p14:tracePt t="84046" x="7623175" y="2152650"/>
          <p14:tracePt t="84054" x="7635875" y="2152650"/>
          <p14:tracePt t="84079" x="7648575" y="2165350"/>
          <p14:tracePt t="84399" x="7661275" y="2165350"/>
          <p14:tracePt t="84407" x="7673975" y="2165350"/>
          <p14:tracePt t="84414" x="7685088" y="2165350"/>
          <p14:tracePt t="84425" x="7710488" y="2152650"/>
          <p14:tracePt t="84433" x="7735888" y="2139950"/>
          <p14:tracePt t="84440" x="7761288" y="2114550"/>
          <p14:tracePt t="84449" x="7785100" y="2101850"/>
          <p14:tracePt t="84456" x="7797800" y="2089150"/>
          <p14:tracePt t="84465" x="7823200" y="2089150"/>
          <p14:tracePt t="84471" x="7823200" y="2078038"/>
          <p14:tracePt t="84480" x="7848600" y="2078038"/>
          <p14:tracePt t="84487" x="7848600" y="2065338"/>
          <p14:tracePt t="84495" x="7861300" y="2065338"/>
          <p14:tracePt t="84503" x="7886700" y="2065338"/>
          <p14:tracePt t="84511" x="7923213" y="2065338"/>
          <p14:tracePt t="84518" x="7961313" y="2065338"/>
          <p14:tracePt t="84526" x="8010525" y="2065338"/>
          <p14:tracePt t="84534" x="8061325" y="2065338"/>
          <p14:tracePt t="84543" x="8099425" y="2065338"/>
          <p14:tracePt t="84551" x="8148638" y="2065338"/>
          <p14:tracePt t="84559" x="8174038" y="2065338"/>
          <p14:tracePt t="84567" x="8223250" y="2065338"/>
          <p14:tracePt t="84575" x="8274050" y="2065338"/>
          <p14:tracePt t="84583" x="8324850" y="2065338"/>
          <p14:tracePt t="84590" x="8348663" y="2065338"/>
          <p14:tracePt t="84598" x="8374063" y="2065338"/>
          <p14:tracePt t="84607" x="8399463" y="2065338"/>
          <p14:tracePt t="84614" x="8424863" y="2065338"/>
          <p14:tracePt t="84623" x="8435975" y="2065338"/>
          <p14:tracePt t="84630" x="8448675" y="2065338"/>
          <p14:tracePt t="84639" x="8474075" y="2065338"/>
          <p14:tracePt t="84647" x="8499475" y="2065338"/>
          <p14:tracePt t="84654" x="8524875" y="2065338"/>
          <p14:tracePt t="84664" x="8537575" y="2065338"/>
          <p14:tracePt t="84670" x="8561388" y="2065338"/>
          <p14:tracePt t="84680" x="8574088" y="2065338"/>
          <p14:tracePt t="84687" x="8586788" y="2065338"/>
          <p14:tracePt t="85887" x="8574088" y="2065338"/>
          <p14:tracePt t="85903" x="8561388" y="2065338"/>
          <p14:tracePt t="85919" x="8548688" y="2065338"/>
          <p14:tracePt t="85975" x="8574088" y="2065338"/>
          <p14:tracePt t="85983" x="8624888" y="2065338"/>
          <p14:tracePt t="85991" x="8763000" y="2065338"/>
          <p14:tracePt t="85999" x="8924925" y="2065338"/>
          <p14:tracePt t="86007" x="9150350" y="2065338"/>
          <p14:tracePt t="86014" x="9463088" y="2065338"/>
          <p14:tracePt t="86023" x="9839325" y="2065338"/>
          <p14:tracePt t="86030" x="10177463" y="2065338"/>
          <p14:tracePt t="86039" x="10514013" y="2065338"/>
          <p14:tracePt t="86046" x="10852150" y="2065338"/>
          <p14:tracePt t="86055" x="11164888" y="2065338"/>
          <p14:tracePt t="86063" x="11479213" y="2065338"/>
          <p14:tracePt t="86070" x="11741150" y="2065338"/>
          <p14:tracePt t="86079" x="12079288" y="2127250"/>
        </p14:tracePtLst>
      </p14:laserTraceLst>
    </p:ext>
  </p:extLst>
</p:sld>
</file>

<file path=ppt/theme/theme1.xml><?xml version="1.0" encoding="utf-8"?>
<a:theme xmlns:a="http://schemas.openxmlformats.org/drawingml/2006/main" name="PRODECARE1-2020">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RODECARE">
      <a:majorFont>
        <a:latin typeface="Century Gothic"/>
        <a:ea typeface=""/>
        <a:cs typeface=""/>
      </a:majorFont>
      <a:minorFont>
        <a:latin typeface="Century Gothic"/>
        <a:ea typeface=""/>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DECARE1-2020" id="{79BB96D7-C2D3-4C62-9B17-654ED9704200}" vid="{5C1BEB9B-A05A-4E63-82CD-583D65C4CF18}"/>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PRODECARE1-2020">
  <a:themeElements>
    <a:clrScheme name="Azul">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PRODECARE">
      <a:majorFont>
        <a:latin typeface="Century Gothic"/>
        <a:ea typeface=""/>
        <a:cs typeface=""/>
      </a:majorFont>
      <a:minorFont>
        <a:latin typeface="Century Gothic"/>
        <a:ea typeface=""/>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DECARE1-2020" id="{79BB96D7-C2D3-4C62-9B17-654ED9704200}" vid="{5C1BEB9B-A05A-4E63-82CD-583D65C4CF18}"/>
    </a:ext>
  </a:extLst>
</a:theme>
</file>

<file path=ppt/theme/theme5.xml><?xml version="1.0" encoding="utf-8"?>
<a:theme xmlns:a="http://schemas.openxmlformats.org/drawingml/2006/main" name="2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PRODECARE1-2020">
  <a:themeElements>
    <a:clrScheme name="Azul">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PRODECARE">
      <a:majorFont>
        <a:latin typeface="Century Gothic"/>
        <a:ea typeface=""/>
        <a:cs typeface=""/>
      </a:majorFont>
      <a:minorFont>
        <a:latin typeface="Century Gothic"/>
        <a:ea typeface=""/>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DECARE1-2020" id="{79BB96D7-C2D3-4C62-9B17-654ED9704200}" vid="{5C1BEB9B-A05A-4E63-82CD-583D65C4CF18}"/>
    </a:ext>
  </a:extLst>
</a:theme>
</file>

<file path=ppt/theme/theme7.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PRODECARE1-2020</Template>
  <TotalTime>5482</TotalTime>
  <Words>1380</Words>
  <Application>Microsoft Office PowerPoint</Application>
  <PresentationFormat>Panorámica</PresentationFormat>
  <Paragraphs>127</Paragraphs>
  <Slides>19</Slides>
  <Notes>5</Notes>
  <HiddenSlides>0</HiddenSlides>
  <MMClips>1</MMClips>
  <ScaleCrop>false</ScaleCrop>
  <HeadingPairs>
    <vt:vector size="6" baseType="variant">
      <vt:variant>
        <vt:lpstr>Fuentes usadas</vt:lpstr>
      </vt:variant>
      <vt:variant>
        <vt:i4>6</vt:i4>
      </vt:variant>
      <vt:variant>
        <vt:lpstr>Tema</vt:lpstr>
      </vt:variant>
      <vt:variant>
        <vt:i4>6</vt:i4>
      </vt:variant>
      <vt:variant>
        <vt:lpstr>Títulos de diapositiva</vt:lpstr>
      </vt:variant>
      <vt:variant>
        <vt:i4>19</vt:i4>
      </vt:variant>
    </vt:vector>
  </HeadingPairs>
  <TitlesOfParts>
    <vt:vector size="31" baseType="lpstr">
      <vt:lpstr>Arial</vt:lpstr>
      <vt:lpstr>Calibri</vt:lpstr>
      <vt:lpstr>Calibri Light</vt:lpstr>
      <vt:lpstr>Century Gothic</vt:lpstr>
      <vt:lpstr>Gotham</vt:lpstr>
      <vt:lpstr>Times New Roman</vt:lpstr>
      <vt:lpstr>PRODECARE1-2020</vt:lpstr>
      <vt:lpstr>Tema de Office</vt:lpstr>
      <vt:lpstr>1_Office テーマ</vt:lpstr>
      <vt:lpstr>1_PRODECARE1-2020</vt:lpstr>
      <vt:lpstr>2_Office テーマ</vt:lpstr>
      <vt:lpstr>2_PRODECARE1-2020</vt:lpstr>
      <vt:lpstr>Presentación de PowerPoint</vt:lpstr>
      <vt:lpstr>Presentación de PowerPoint</vt:lpstr>
      <vt:lpstr>Presentación de PowerPoint</vt:lpstr>
      <vt:lpstr>Presentación de PowerPoint</vt:lpstr>
      <vt:lpstr>Presentación de PowerPoint</vt:lpstr>
      <vt:lpstr>Presentación de PowerPoint</vt:lpstr>
      <vt:lpstr>ACTUALIZACIÓN DE MATRICES DE PROSPECTIVA MUNICIPAL</vt:lpstr>
      <vt:lpstr>Presentación de PowerPoint</vt:lpstr>
      <vt:lpstr>Presentación de PowerPoint</vt:lpstr>
      <vt:lpstr>Presentación de PowerPoint</vt:lpstr>
      <vt:lpstr>Presentación de PowerPoint</vt:lpstr>
      <vt:lpstr>Presentación de PowerPoint</vt:lpstr>
      <vt:lpstr>LLENADO DE FICHAS DE NUEVAS DEMANDAS COORDINADAS </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Manuel Mejia</dc:creator>
  <cp:lastModifiedBy>Yaniris MOREL</cp:lastModifiedBy>
  <cp:revision>181</cp:revision>
  <dcterms:created xsi:type="dcterms:W3CDTF">2019-12-04T12:41:49Z</dcterms:created>
  <dcterms:modified xsi:type="dcterms:W3CDTF">2022-02-01T15:36:36Z</dcterms:modified>
</cp:coreProperties>
</file>